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2" r:id="rId4"/>
    <p:sldMasterId id="2147483807" r:id="rId5"/>
  </p:sldMasterIdLst>
  <p:sldIdLst>
    <p:sldId id="256" r:id="rId6"/>
    <p:sldId id="264" r:id="rId7"/>
    <p:sldId id="265" r:id="rId8"/>
    <p:sldId id="269" r:id="rId9"/>
    <p:sldId id="266" r:id="rId10"/>
    <p:sldId id="267" r:id="rId11"/>
    <p:sldId id="268" r:id="rId12"/>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ção Padrão" id="{ACC2CCD9-793D-488A-B140-FD2C381130FD}">
          <p14:sldIdLst>
            <p14:sldId id="256"/>
          </p14:sldIdLst>
        </p14:section>
        <p14:section name="2" id="{255933F8-C685-4630-B668-B57A7190F8B3}">
          <p14:sldIdLst>
            <p14:sldId id="264"/>
            <p14:sldId id="265"/>
          </p14:sldIdLst>
        </p14:section>
        <p14:section name="Seção sem Título" id="{79F2C372-9588-4770-BBBC-99F555F7FED0}">
          <p14:sldIdLst>
            <p14:sldId id="269"/>
          </p14:sldIdLst>
        </p14:section>
        <p14:section name="Seção sem Título1" id="{4BF235D2-6680-4D5E-B60F-7AC145A723E4}">
          <p14:sldIdLst>
            <p14:sldId id="266"/>
          </p14:sldIdLst>
        </p14:section>
        <p14:section name="Seção sem Título" id="{32C7D98D-C7AB-4172-93E5-64794E9F710D}">
          <p14:sldIdLst>
            <p14:sldId id="267"/>
            <p14:sldId id="26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theme" Target="theme/theme1.xml"/><Relationship Id="rId10" Type="http://schemas.openxmlformats.org/officeDocument/2006/relationships/slide" Target="slides/slide5.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viewProps" Target="viewProps.xml"/></Relationships>
</file>

<file path=ppt/media/image1.png>
</file>

<file path=ppt/media/image2.png>
</file>

<file path=ppt/media/image3.png>
</file>

<file path=ppt/media/image4.jpeg>
</file>

<file path=ppt/media/image5.png>
</file>

<file path=ppt/media/image6.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2F66-727D-4150-ADA5-49CF3A0F6873}"/>
              </a:ext>
            </a:extLst>
          </p:cNvPr>
          <p:cNvSpPr>
            <a:spLocks noGrp="1"/>
          </p:cNvSpPr>
          <p:nvPr>
            <p:ph type="ctrTitle"/>
          </p:nvPr>
        </p:nvSpPr>
        <p:spPr>
          <a:xfrm>
            <a:off x="530352" y="1122363"/>
            <a:ext cx="10072922" cy="1978346"/>
          </a:xfrm>
        </p:spPr>
        <p:txBody>
          <a:bodyPr anchor="b">
            <a:normAutofit/>
          </a:bodyPr>
          <a:lstStyle>
            <a:lvl1pPr algn="l">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D9A1FE-C39F-4D7C-B93D-F8C203A1D69C}"/>
              </a:ext>
            </a:extLst>
          </p:cNvPr>
          <p:cNvSpPr>
            <a:spLocks noGrp="1"/>
          </p:cNvSpPr>
          <p:nvPr>
            <p:ph type="subTitle" idx="1"/>
          </p:nvPr>
        </p:nvSpPr>
        <p:spPr>
          <a:xfrm>
            <a:off x="530352" y="3509963"/>
            <a:ext cx="10072922" cy="1747837"/>
          </a:xfrm>
        </p:spPr>
        <p:txBody>
          <a:bodyPr>
            <a:normAutofit/>
          </a:bodyPr>
          <a:lstStyle>
            <a:lvl1pPr marL="0" indent="0" algn="l">
              <a:buNone/>
              <a:defRPr sz="2000" i="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C008AAC-7D41-4304-8D59-EF34B232682C}"/>
              </a:ext>
            </a:extLst>
          </p:cNvPr>
          <p:cNvSpPr>
            <a:spLocks noGrp="1"/>
          </p:cNvSpPr>
          <p:nvPr>
            <p:ph type="dt" sz="half" idx="10"/>
          </p:nvPr>
        </p:nvSpPr>
        <p:spPr>
          <a:xfrm>
            <a:off x="530352" y="136525"/>
            <a:ext cx="2743200" cy="365125"/>
          </a:xfrm>
        </p:spPr>
        <p:txBody>
          <a:bodyPr/>
          <a:lstStyle>
            <a:lvl1pPr algn="l">
              <a:defRPr/>
            </a:lvl1pPr>
          </a:lstStyle>
          <a:p>
            <a:fld id="{524C6359-9BB8-4148-8114-537E698DA205}" type="datetime1">
              <a:rPr lang="en-US" smtClean="0"/>
              <a:t>7/1/2022</a:t>
            </a:fld>
            <a:endParaRPr lang="en-US" dirty="0"/>
          </a:p>
        </p:txBody>
      </p:sp>
      <p:sp>
        <p:nvSpPr>
          <p:cNvPr id="5" name="Footer Placeholder 4">
            <a:extLst>
              <a:ext uri="{FF2B5EF4-FFF2-40B4-BE49-F238E27FC236}">
                <a16:creationId xmlns:a16="http://schemas.microsoft.com/office/drawing/2014/main" id="{4724D078-DE22-4F23-8B48-21FB1415C3E3}"/>
              </a:ext>
            </a:extLst>
          </p:cNvPr>
          <p:cNvSpPr>
            <a:spLocks noGrp="1"/>
          </p:cNvSpPr>
          <p:nvPr>
            <p:ph type="ftr" sz="quarter" idx="11"/>
          </p:nvPr>
        </p:nvSpPr>
        <p:spPr>
          <a:xfrm>
            <a:off x="530352" y="6356350"/>
            <a:ext cx="4114800" cy="365125"/>
          </a:xfrm>
        </p:spPr>
        <p:txBody>
          <a:bodyPr/>
          <a:lstStyle>
            <a:lvl1pPr algn="l">
              <a:defRPr/>
            </a:lvl1pPr>
          </a:lstStyle>
          <a:p>
            <a:endParaRPr lang="en-US" dirty="0"/>
          </a:p>
        </p:txBody>
      </p:sp>
      <p:sp>
        <p:nvSpPr>
          <p:cNvPr id="6" name="Slide Number Placeholder 5">
            <a:extLst>
              <a:ext uri="{FF2B5EF4-FFF2-40B4-BE49-F238E27FC236}">
                <a16:creationId xmlns:a16="http://schemas.microsoft.com/office/drawing/2014/main" id="{BB64C1F5-608B-4335-9F2A-17F63D5FAF0D}"/>
              </a:ext>
            </a:extLst>
          </p:cNvPr>
          <p:cNvSpPr>
            <a:spLocks noGrp="1"/>
          </p:cNvSpPr>
          <p:nvPr>
            <p:ph type="sldNum" sz="quarter" idx="12"/>
          </p:nvPr>
        </p:nvSpPr>
        <p:spPr/>
        <p:txBody>
          <a:bodyPr/>
          <a:lstStyle/>
          <a:p>
            <a:fld id="{E1076ED0-0DB3-4879-AAE5-5C20D22C1DF4}" type="slidenum">
              <a:rPr lang="en-US" smtClean="0"/>
              <a:t>‹nº›</a:t>
            </a:fld>
            <a:endParaRPr lang="en-US" dirty="0"/>
          </a:p>
        </p:txBody>
      </p:sp>
      <p:grpSp>
        <p:nvGrpSpPr>
          <p:cNvPr id="7" name="Graphic 78">
            <a:extLst>
              <a:ext uri="{FF2B5EF4-FFF2-40B4-BE49-F238E27FC236}">
                <a16:creationId xmlns:a16="http://schemas.microsoft.com/office/drawing/2014/main" id="{51B01909-73B8-4486-A749-C643B1D7E36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5E279D86-4533-45F1-B0AA-D237399A5ED5}"/>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dirty="0"/>
            </a:p>
          </p:txBody>
        </p:sp>
        <p:grpSp>
          <p:nvGrpSpPr>
            <p:cNvPr id="9" name="Graphic 78">
              <a:extLst>
                <a:ext uri="{FF2B5EF4-FFF2-40B4-BE49-F238E27FC236}">
                  <a16:creationId xmlns:a16="http://schemas.microsoft.com/office/drawing/2014/main" id="{764FD722-CB31-4326-ADD8-CBA52FD1FF59}"/>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24E4BCEC-8B0A-444E-8509-1B3BB0449E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dirty="0"/>
              </a:p>
            </p:txBody>
          </p:sp>
          <p:sp>
            <p:nvSpPr>
              <p:cNvPr id="11" name="Graphic 78">
                <a:extLst>
                  <a:ext uri="{FF2B5EF4-FFF2-40B4-BE49-F238E27FC236}">
                    <a16:creationId xmlns:a16="http://schemas.microsoft.com/office/drawing/2014/main" id="{9DB36622-1DC7-4B17-8984-588BA8999FF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dirty="0"/>
              </a:p>
            </p:txBody>
          </p:sp>
          <p:sp>
            <p:nvSpPr>
              <p:cNvPr id="12" name="Graphic 78">
                <a:extLst>
                  <a:ext uri="{FF2B5EF4-FFF2-40B4-BE49-F238E27FC236}">
                    <a16:creationId xmlns:a16="http://schemas.microsoft.com/office/drawing/2014/main" id="{51B97AF0-1974-42B9-B5FC-A332C52E827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dirty="0"/>
              </a:p>
            </p:txBody>
          </p:sp>
          <p:sp>
            <p:nvSpPr>
              <p:cNvPr id="13" name="Graphic 78">
                <a:extLst>
                  <a:ext uri="{FF2B5EF4-FFF2-40B4-BE49-F238E27FC236}">
                    <a16:creationId xmlns:a16="http://schemas.microsoft.com/office/drawing/2014/main" id="{95A298AD-BE5D-4BE1-8CDF-DBFB42D63FE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Tree>
    <p:extLst>
      <p:ext uri="{BB962C8B-B14F-4D97-AF65-F5344CB8AC3E}">
        <p14:creationId xmlns:p14="http://schemas.microsoft.com/office/powerpoint/2010/main" val="11664345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9F2C5-A3FC-44EF-BA15-CEC83C83D67C}"/>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5040D3-67DB-455C-AD79-49E185DB63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B2B07A-258E-42DD-9A68-2C76F7D54040}"/>
              </a:ext>
            </a:extLst>
          </p:cNvPr>
          <p:cNvSpPr>
            <a:spLocks noGrp="1"/>
          </p:cNvSpPr>
          <p:nvPr>
            <p:ph type="dt" sz="half" idx="10"/>
          </p:nvPr>
        </p:nvSpPr>
        <p:spPr/>
        <p:txBody>
          <a:bodyPr/>
          <a:lstStyle/>
          <a:p>
            <a:fld id="{A4649BD0-10DB-43E7-8F22-40B3D51B8FC3}" type="datetime1">
              <a:rPr lang="en-US" smtClean="0"/>
              <a:t>7/1/2022</a:t>
            </a:fld>
            <a:endParaRPr lang="en-US" dirty="0"/>
          </a:p>
        </p:txBody>
      </p:sp>
      <p:sp>
        <p:nvSpPr>
          <p:cNvPr id="5" name="Footer Placeholder 4">
            <a:extLst>
              <a:ext uri="{FF2B5EF4-FFF2-40B4-BE49-F238E27FC236}">
                <a16:creationId xmlns:a16="http://schemas.microsoft.com/office/drawing/2014/main" id="{7C01E9BC-3BB8-40CD-9294-59A2E59E1B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413979D-5589-4770-9D29-046F2B506C33}"/>
              </a:ext>
            </a:extLst>
          </p:cNvPr>
          <p:cNvSpPr>
            <a:spLocks noGrp="1"/>
          </p:cNvSpPr>
          <p:nvPr>
            <p:ph type="sldNum" sz="quarter" idx="12"/>
          </p:nvPr>
        </p:nvSpPr>
        <p:spPr/>
        <p:txBody>
          <a:bodyPr/>
          <a:lstStyle/>
          <a:p>
            <a:fld id="{E1076ED0-0DB3-4879-AAE5-5C20D22C1DF4}" type="slidenum">
              <a:rPr lang="en-US" smtClean="0"/>
              <a:t>‹nº›</a:t>
            </a:fld>
            <a:endParaRPr lang="en-US" dirty="0"/>
          </a:p>
        </p:txBody>
      </p:sp>
      <p:grpSp>
        <p:nvGrpSpPr>
          <p:cNvPr id="7" name="Graphic 78">
            <a:extLst>
              <a:ext uri="{FF2B5EF4-FFF2-40B4-BE49-F238E27FC236}">
                <a16:creationId xmlns:a16="http://schemas.microsoft.com/office/drawing/2014/main" id="{12EF7969-DB38-4989-A65C-9D190A245515}"/>
              </a:ext>
              <a:ext uri="{C183D7F6-B498-43B3-948B-1728B52AA6E4}">
                <adec:decorative xmlns:adec="http://schemas.microsoft.com/office/drawing/2017/decorative" val="1"/>
              </a:ext>
            </a:extLst>
          </p:cNvPr>
          <p:cNvGrpSpPr/>
          <p:nvPr/>
        </p:nvGrpSpPr>
        <p:grpSpPr>
          <a:xfrm>
            <a:off x="530225" y="2333456"/>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2145BE25-C437-45FE-A3D3-BBAAF108CC9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dirty="0"/>
            </a:p>
          </p:txBody>
        </p:sp>
        <p:grpSp>
          <p:nvGrpSpPr>
            <p:cNvPr id="9" name="Graphic 78">
              <a:extLst>
                <a:ext uri="{FF2B5EF4-FFF2-40B4-BE49-F238E27FC236}">
                  <a16:creationId xmlns:a16="http://schemas.microsoft.com/office/drawing/2014/main" id="{4A9D0FA0-682C-4076-B779-D865AEEFC66C}"/>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AB60163C-1A2D-4F00-BC61-8A3C11E2D2BE}"/>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dirty="0"/>
              </a:p>
            </p:txBody>
          </p:sp>
          <p:sp>
            <p:nvSpPr>
              <p:cNvPr id="11" name="Graphic 78">
                <a:extLst>
                  <a:ext uri="{FF2B5EF4-FFF2-40B4-BE49-F238E27FC236}">
                    <a16:creationId xmlns:a16="http://schemas.microsoft.com/office/drawing/2014/main" id="{3FF8D873-9CF9-4A0A-A7B8-875C0B8233D6}"/>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dirty="0"/>
              </a:p>
            </p:txBody>
          </p:sp>
          <p:sp>
            <p:nvSpPr>
              <p:cNvPr id="12" name="Graphic 78">
                <a:extLst>
                  <a:ext uri="{FF2B5EF4-FFF2-40B4-BE49-F238E27FC236}">
                    <a16:creationId xmlns:a16="http://schemas.microsoft.com/office/drawing/2014/main" id="{2B645470-F624-4417-A8A4-FC242E43C9DB}"/>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dirty="0"/>
              </a:p>
            </p:txBody>
          </p:sp>
          <p:sp>
            <p:nvSpPr>
              <p:cNvPr id="13" name="Graphic 78">
                <a:extLst>
                  <a:ext uri="{FF2B5EF4-FFF2-40B4-BE49-F238E27FC236}">
                    <a16:creationId xmlns:a16="http://schemas.microsoft.com/office/drawing/2014/main" id="{ECC7EFEF-6B2A-4210-9275-0077ACF2827B}"/>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Tree>
    <p:extLst>
      <p:ext uri="{BB962C8B-B14F-4D97-AF65-F5344CB8AC3E}">
        <p14:creationId xmlns:p14="http://schemas.microsoft.com/office/powerpoint/2010/main" val="3607665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693CD-CB65-4F37-A6DA-F300B93C14D9}"/>
              </a:ext>
            </a:extLst>
          </p:cNvPr>
          <p:cNvSpPr>
            <a:spLocks noGrp="1"/>
          </p:cNvSpPr>
          <p:nvPr>
            <p:ph type="title" orient="vert"/>
          </p:nvPr>
        </p:nvSpPr>
        <p:spPr>
          <a:xfrm>
            <a:off x="7974374" y="787067"/>
            <a:ext cx="2628900" cy="538989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448D117-7AE6-4831-9867-5145F64A0C24}"/>
              </a:ext>
            </a:extLst>
          </p:cNvPr>
          <p:cNvSpPr>
            <a:spLocks noGrp="1"/>
          </p:cNvSpPr>
          <p:nvPr>
            <p:ph type="body" orient="vert" idx="1"/>
          </p:nvPr>
        </p:nvSpPr>
        <p:spPr>
          <a:xfrm>
            <a:off x="525719" y="787067"/>
            <a:ext cx="7039402" cy="538989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4988CF8-397F-485E-8081-AFA4DADD440C}"/>
              </a:ext>
            </a:extLst>
          </p:cNvPr>
          <p:cNvSpPr>
            <a:spLocks noGrp="1"/>
          </p:cNvSpPr>
          <p:nvPr>
            <p:ph type="dt" sz="half" idx="10"/>
          </p:nvPr>
        </p:nvSpPr>
        <p:spPr/>
        <p:txBody>
          <a:bodyPr/>
          <a:lstStyle/>
          <a:p>
            <a:fld id="{0A16C79C-F566-427A-93F6-434A4E613134}" type="datetime1">
              <a:rPr lang="en-US" smtClean="0"/>
              <a:t>7/1/2022</a:t>
            </a:fld>
            <a:endParaRPr lang="en-US" dirty="0"/>
          </a:p>
        </p:txBody>
      </p:sp>
      <p:sp>
        <p:nvSpPr>
          <p:cNvPr id="5" name="Footer Placeholder 4">
            <a:extLst>
              <a:ext uri="{FF2B5EF4-FFF2-40B4-BE49-F238E27FC236}">
                <a16:creationId xmlns:a16="http://schemas.microsoft.com/office/drawing/2014/main" id="{83CE4773-4660-4F21-83CF-1A449395BB9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5B59537-EB47-40FA-893E-785D6FE00A5C}"/>
              </a:ext>
            </a:extLst>
          </p:cNvPr>
          <p:cNvSpPr>
            <a:spLocks noGrp="1"/>
          </p:cNvSpPr>
          <p:nvPr>
            <p:ph type="sldNum" sz="quarter" idx="12"/>
          </p:nvPr>
        </p:nvSpPr>
        <p:spPr/>
        <p:txBody>
          <a:bodyPr/>
          <a:lstStyle/>
          <a:p>
            <a:fld id="{E1076ED0-0DB3-4879-AAE5-5C20D22C1DF4}" type="slidenum">
              <a:rPr lang="en-US" smtClean="0"/>
              <a:t>‹nº›</a:t>
            </a:fld>
            <a:endParaRPr lang="en-US" dirty="0"/>
          </a:p>
        </p:txBody>
      </p:sp>
      <p:grpSp>
        <p:nvGrpSpPr>
          <p:cNvPr id="7" name="Graphic 78">
            <a:extLst>
              <a:ext uri="{FF2B5EF4-FFF2-40B4-BE49-F238E27FC236}">
                <a16:creationId xmlns:a16="http://schemas.microsoft.com/office/drawing/2014/main" id="{588F505F-2957-41FC-9AAA-962853A6719E}"/>
              </a:ext>
              <a:ext uri="{C183D7F6-B498-43B3-948B-1728B52AA6E4}">
                <adec:decorative xmlns:adec="http://schemas.microsoft.com/office/drawing/2017/decorative" val="1"/>
              </a:ext>
            </a:extLst>
          </p:cNvPr>
          <p:cNvGrpSpPr/>
          <p:nvPr/>
        </p:nvGrpSpPr>
        <p:grpSpPr>
          <a:xfrm rot="5400000">
            <a:off x="7283627" y="1250328"/>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091A36EB-8545-4EFE-B619-165D36D644D1}"/>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dirty="0"/>
            </a:p>
          </p:txBody>
        </p:sp>
        <p:grpSp>
          <p:nvGrpSpPr>
            <p:cNvPr id="9" name="Graphic 78">
              <a:extLst>
                <a:ext uri="{FF2B5EF4-FFF2-40B4-BE49-F238E27FC236}">
                  <a16:creationId xmlns:a16="http://schemas.microsoft.com/office/drawing/2014/main" id="{8D075D29-6706-486B-A55A-13866882BA88}"/>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FAE751A-10F0-48F2-BBC3-D2FE499B345B}"/>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dirty="0"/>
              </a:p>
            </p:txBody>
          </p:sp>
          <p:sp>
            <p:nvSpPr>
              <p:cNvPr id="11" name="Graphic 78">
                <a:extLst>
                  <a:ext uri="{FF2B5EF4-FFF2-40B4-BE49-F238E27FC236}">
                    <a16:creationId xmlns:a16="http://schemas.microsoft.com/office/drawing/2014/main" id="{52289CAF-683C-4BCC-8AA5-95A3BF799B0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dirty="0"/>
              </a:p>
            </p:txBody>
          </p:sp>
          <p:sp>
            <p:nvSpPr>
              <p:cNvPr id="12" name="Graphic 78">
                <a:extLst>
                  <a:ext uri="{FF2B5EF4-FFF2-40B4-BE49-F238E27FC236}">
                    <a16:creationId xmlns:a16="http://schemas.microsoft.com/office/drawing/2014/main" id="{3BC8403A-C46F-4DA1-A015-00A80215F289}"/>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dirty="0"/>
              </a:p>
            </p:txBody>
          </p:sp>
          <p:sp>
            <p:nvSpPr>
              <p:cNvPr id="13" name="Graphic 78">
                <a:extLst>
                  <a:ext uri="{FF2B5EF4-FFF2-40B4-BE49-F238E27FC236}">
                    <a16:creationId xmlns:a16="http://schemas.microsoft.com/office/drawing/2014/main" id="{A797D957-3A2C-42DF-B73E-CBB47BE036B7}"/>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Tree>
    <p:extLst>
      <p:ext uri="{BB962C8B-B14F-4D97-AF65-F5344CB8AC3E}">
        <p14:creationId xmlns:p14="http://schemas.microsoft.com/office/powerpoint/2010/main" val="20205228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pt-BR"/>
              <a:t>Clique para editar o título Mestre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BA57DE73-A358-4592-A467-912A46CB6A6D}" type="datetime1">
              <a:rPr lang="pt-BR" smtClean="0"/>
              <a:t>01/07/2022</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a:xfrm>
            <a:off x="9255346" y="2750337"/>
            <a:ext cx="1171888" cy="1356442"/>
          </a:xfrm>
        </p:spPr>
        <p:txBody>
          <a:bodyPr/>
          <a:lstStyle/>
          <a:p>
            <a:fld id="{693E31DA-CB13-4A1B-943F-233B80E61971}" type="slidenum">
              <a:rPr lang="pt-BR" smtClean="0"/>
              <a:t>‹nº›</a:t>
            </a:fld>
            <a:endParaRPr lang="pt-BR" dirty="0"/>
          </a:p>
        </p:txBody>
      </p:sp>
    </p:spTree>
    <p:extLst>
      <p:ext uri="{BB962C8B-B14F-4D97-AF65-F5344CB8AC3E}">
        <p14:creationId xmlns:p14="http://schemas.microsoft.com/office/powerpoint/2010/main" val="14813551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75CF1F22-8EF0-48CF-AC55-590E33400CDA}" type="datetime1">
              <a:rPr lang="pt-BR" smtClean="0"/>
              <a:t>01/07/2022</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693E31DA-CB13-4A1B-943F-233B80E61971}" type="slidenum">
              <a:rPr lang="pt-BR" smtClean="0"/>
              <a:t>‹nº›</a:t>
            </a:fld>
            <a:endParaRPr lang="pt-BR" dirty="0"/>
          </a:p>
        </p:txBody>
      </p:sp>
    </p:spTree>
    <p:extLst>
      <p:ext uri="{BB962C8B-B14F-4D97-AF65-F5344CB8AC3E}">
        <p14:creationId xmlns:p14="http://schemas.microsoft.com/office/powerpoint/2010/main" val="1115939861"/>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pt-BR"/>
              <a:t>Clique para editar o título Mestre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75CF1F22-8EF0-48CF-AC55-590E33400CDA}" type="datetime1">
              <a:rPr lang="pt-BR" smtClean="0"/>
              <a:t>01/07/2022</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a:xfrm>
            <a:off x="10729455" y="2869895"/>
            <a:ext cx="1154151" cy="1090789"/>
          </a:xfrm>
        </p:spPr>
        <p:txBody>
          <a:bodyPr/>
          <a:lstStyle/>
          <a:p>
            <a:fld id="{693E31DA-CB13-4A1B-943F-233B80E61971}" type="slidenum">
              <a:rPr lang="pt-BR" smtClean="0"/>
              <a:t>‹nº›</a:t>
            </a:fld>
            <a:endParaRPr lang="pt-BR" dirty="0"/>
          </a:p>
        </p:txBody>
      </p:sp>
    </p:spTree>
    <p:extLst>
      <p:ext uri="{BB962C8B-B14F-4D97-AF65-F5344CB8AC3E}">
        <p14:creationId xmlns:p14="http://schemas.microsoft.com/office/powerpoint/2010/main" val="1701424154"/>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75CF1F22-8EF0-48CF-AC55-590E33400CDA}" type="datetime1">
              <a:rPr lang="pt-BR" smtClean="0"/>
              <a:t>01/07/2022</a:t>
            </a:fld>
            <a:endParaRPr lang="pt-BR" dirty="0"/>
          </a:p>
        </p:txBody>
      </p:sp>
      <p:sp>
        <p:nvSpPr>
          <p:cNvPr id="6" name="Footer Placeholder 5"/>
          <p:cNvSpPr>
            <a:spLocks noGrp="1"/>
          </p:cNvSpPr>
          <p:nvPr>
            <p:ph type="ftr" sz="quarter" idx="11"/>
          </p:nvPr>
        </p:nvSpPr>
        <p:spPr/>
        <p:txBody>
          <a:bodyPr/>
          <a:lstStyle/>
          <a:p>
            <a:endParaRPr lang="pt-BR" dirty="0"/>
          </a:p>
        </p:txBody>
      </p:sp>
      <p:sp>
        <p:nvSpPr>
          <p:cNvPr id="7" name="Slide Number Placeholder 6"/>
          <p:cNvSpPr>
            <a:spLocks noGrp="1"/>
          </p:cNvSpPr>
          <p:nvPr>
            <p:ph type="sldNum" sz="quarter" idx="12"/>
          </p:nvPr>
        </p:nvSpPr>
        <p:spPr/>
        <p:txBody>
          <a:bodyPr/>
          <a:lstStyle/>
          <a:p>
            <a:fld id="{693E31DA-CB13-4A1B-943F-233B80E61971}" type="slidenum">
              <a:rPr lang="pt-BR" smtClean="0"/>
              <a:t>‹nº›</a:t>
            </a:fld>
            <a:endParaRPr lang="pt-BR" dirty="0"/>
          </a:p>
        </p:txBody>
      </p:sp>
    </p:spTree>
    <p:extLst>
      <p:ext uri="{BB962C8B-B14F-4D97-AF65-F5344CB8AC3E}">
        <p14:creationId xmlns:p14="http://schemas.microsoft.com/office/powerpoint/2010/main" val="418406261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680322" y="3030008"/>
            <a:ext cx="4698355" cy="2906179"/>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5594123" y="3030008"/>
            <a:ext cx="4700059" cy="2906179"/>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75CF1F22-8EF0-48CF-AC55-590E33400CDA}" type="datetime1">
              <a:rPr lang="pt-BR" smtClean="0"/>
              <a:t>01/07/2022</a:t>
            </a:fld>
            <a:endParaRPr lang="pt-BR" dirty="0"/>
          </a:p>
        </p:txBody>
      </p:sp>
      <p:sp>
        <p:nvSpPr>
          <p:cNvPr id="8" name="Footer Placeholder 7"/>
          <p:cNvSpPr>
            <a:spLocks noGrp="1"/>
          </p:cNvSpPr>
          <p:nvPr>
            <p:ph type="ftr" sz="quarter" idx="11"/>
          </p:nvPr>
        </p:nvSpPr>
        <p:spPr/>
        <p:txBody>
          <a:bodyPr/>
          <a:lstStyle/>
          <a:p>
            <a:endParaRPr lang="pt-BR" dirty="0"/>
          </a:p>
        </p:txBody>
      </p:sp>
      <p:sp>
        <p:nvSpPr>
          <p:cNvPr id="9" name="Slide Number Placeholder 8"/>
          <p:cNvSpPr>
            <a:spLocks noGrp="1"/>
          </p:cNvSpPr>
          <p:nvPr>
            <p:ph type="sldNum" sz="quarter" idx="12"/>
          </p:nvPr>
        </p:nvSpPr>
        <p:spPr/>
        <p:txBody>
          <a:bodyPr/>
          <a:lstStyle/>
          <a:p>
            <a:fld id="{693E31DA-CB13-4A1B-943F-233B80E61971}" type="slidenum">
              <a:rPr lang="pt-BR" smtClean="0"/>
              <a:t>‹nº›</a:t>
            </a:fld>
            <a:endParaRPr lang="pt-BR" dirty="0"/>
          </a:p>
        </p:txBody>
      </p:sp>
    </p:spTree>
    <p:extLst>
      <p:ext uri="{BB962C8B-B14F-4D97-AF65-F5344CB8AC3E}">
        <p14:creationId xmlns:p14="http://schemas.microsoft.com/office/powerpoint/2010/main" val="2144579094"/>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75CF1F22-8EF0-48CF-AC55-590E33400CDA}" type="datetime1">
              <a:rPr lang="pt-BR" smtClean="0"/>
              <a:t>01/07/2022</a:t>
            </a:fld>
            <a:endParaRPr lang="pt-BR" dirty="0"/>
          </a:p>
        </p:txBody>
      </p:sp>
      <p:sp>
        <p:nvSpPr>
          <p:cNvPr id="4" name="Footer Placeholder 3"/>
          <p:cNvSpPr>
            <a:spLocks noGrp="1"/>
          </p:cNvSpPr>
          <p:nvPr>
            <p:ph type="ftr" sz="quarter" idx="11"/>
          </p:nvPr>
        </p:nvSpPr>
        <p:spPr/>
        <p:txBody>
          <a:bodyPr/>
          <a:lstStyle/>
          <a:p>
            <a:endParaRPr lang="pt-BR" dirty="0"/>
          </a:p>
        </p:txBody>
      </p:sp>
      <p:sp>
        <p:nvSpPr>
          <p:cNvPr id="5" name="Slide Number Placeholder 4"/>
          <p:cNvSpPr>
            <a:spLocks noGrp="1"/>
          </p:cNvSpPr>
          <p:nvPr>
            <p:ph type="sldNum" sz="quarter" idx="12"/>
          </p:nvPr>
        </p:nvSpPr>
        <p:spPr/>
        <p:txBody>
          <a:bodyPr/>
          <a:lstStyle/>
          <a:p>
            <a:fld id="{693E31DA-CB13-4A1B-943F-233B80E61971}" type="slidenum">
              <a:rPr lang="pt-BR" smtClean="0"/>
              <a:t>‹nº›</a:t>
            </a:fld>
            <a:endParaRPr lang="pt-BR" dirty="0"/>
          </a:p>
        </p:txBody>
      </p:sp>
    </p:spTree>
    <p:extLst>
      <p:ext uri="{BB962C8B-B14F-4D97-AF65-F5344CB8AC3E}">
        <p14:creationId xmlns:p14="http://schemas.microsoft.com/office/powerpoint/2010/main" val="2629499192"/>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75CF1F22-8EF0-48CF-AC55-590E33400CDA}" type="datetime1">
              <a:rPr lang="pt-BR" smtClean="0"/>
              <a:t>01/07/2022</a:t>
            </a:fld>
            <a:endParaRPr lang="pt-BR" dirty="0"/>
          </a:p>
        </p:txBody>
      </p:sp>
      <p:sp>
        <p:nvSpPr>
          <p:cNvPr id="3" name="Footer Placeholder 2"/>
          <p:cNvSpPr>
            <a:spLocks noGrp="1"/>
          </p:cNvSpPr>
          <p:nvPr>
            <p:ph type="ftr" sz="quarter" idx="11"/>
          </p:nvPr>
        </p:nvSpPr>
        <p:spPr/>
        <p:txBody>
          <a:bodyPr/>
          <a:lstStyle/>
          <a:p>
            <a:endParaRPr lang="pt-BR" dirty="0"/>
          </a:p>
        </p:txBody>
      </p:sp>
      <p:sp>
        <p:nvSpPr>
          <p:cNvPr id="4" name="Slide Number Placeholder 3"/>
          <p:cNvSpPr>
            <a:spLocks noGrp="1"/>
          </p:cNvSpPr>
          <p:nvPr>
            <p:ph type="sldNum" sz="quarter" idx="12"/>
          </p:nvPr>
        </p:nvSpPr>
        <p:spPr/>
        <p:txBody>
          <a:bodyPr/>
          <a:lstStyle/>
          <a:p>
            <a:fld id="{693E31DA-CB13-4A1B-943F-233B80E61971}" type="slidenum">
              <a:rPr lang="pt-BR" smtClean="0"/>
              <a:t>‹nº›</a:t>
            </a:fld>
            <a:endParaRPr lang="pt-BR" dirty="0"/>
          </a:p>
        </p:txBody>
      </p:sp>
    </p:spTree>
    <p:extLst>
      <p:ext uri="{BB962C8B-B14F-4D97-AF65-F5344CB8AC3E}">
        <p14:creationId xmlns:p14="http://schemas.microsoft.com/office/powerpoint/2010/main" val="3897150216"/>
      </p:ext>
    </p:extLst>
  </p:cSld>
  <p:clrMapOvr>
    <a:masterClrMapping/>
  </p:clrMapOvr>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pt-BR"/>
              <a:t>Clique para editar o título Mestre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75CF1F22-8EF0-48CF-AC55-590E33400CDA}" type="datetime1">
              <a:rPr lang="pt-BR" smtClean="0"/>
              <a:t>01/07/2022</a:t>
            </a:fld>
            <a:endParaRPr lang="pt-BR" dirty="0"/>
          </a:p>
        </p:txBody>
      </p:sp>
      <p:sp>
        <p:nvSpPr>
          <p:cNvPr id="6" name="Footer Placeholder 5"/>
          <p:cNvSpPr>
            <a:spLocks noGrp="1"/>
          </p:cNvSpPr>
          <p:nvPr>
            <p:ph type="ftr" sz="quarter" idx="11"/>
          </p:nvPr>
        </p:nvSpPr>
        <p:spPr/>
        <p:txBody>
          <a:bodyPr/>
          <a:lstStyle/>
          <a:p>
            <a:endParaRPr lang="pt-BR" dirty="0"/>
          </a:p>
        </p:txBody>
      </p:sp>
      <p:sp>
        <p:nvSpPr>
          <p:cNvPr id="7" name="Slide Number Placeholder 6"/>
          <p:cNvSpPr>
            <a:spLocks noGrp="1"/>
          </p:cNvSpPr>
          <p:nvPr>
            <p:ph type="sldNum" sz="quarter" idx="12"/>
          </p:nvPr>
        </p:nvSpPr>
        <p:spPr/>
        <p:txBody>
          <a:bodyPr/>
          <a:lstStyle/>
          <a:p>
            <a:fld id="{693E31DA-CB13-4A1B-943F-233B80E61971}" type="slidenum">
              <a:rPr lang="pt-BR" smtClean="0"/>
              <a:t>‹nº›</a:t>
            </a:fld>
            <a:endParaRPr lang="pt-BR" dirty="0"/>
          </a:p>
        </p:txBody>
      </p:sp>
    </p:spTree>
    <p:extLst>
      <p:ext uri="{BB962C8B-B14F-4D97-AF65-F5344CB8AC3E}">
        <p14:creationId xmlns:p14="http://schemas.microsoft.com/office/powerpoint/2010/main" val="750115186"/>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7B4A7-C566-48F4-B4B8-3A5E7B6C5C3A}"/>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D3B93F5-BC8B-452C-ACE2-C7E01D1B80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9A49B3-A57D-46C5-8462-0C52509F8FCA}"/>
              </a:ext>
            </a:extLst>
          </p:cNvPr>
          <p:cNvSpPr>
            <a:spLocks noGrp="1"/>
          </p:cNvSpPr>
          <p:nvPr>
            <p:ph type="dt" sz="half" idx="10"/>
          </p:nvPr>
        </p:nvSpPr>
        <p:spPr>
          <a:xfrm>
            <a:off x="530352" y="136525"/>
            <a:ext cx="2743200" cy="365125"/>
          </a:xfrm>
        </p:spPr>
        <p:txBody>
          <a:bodyPr/>
          <a:lstStyle/>
          <a:p>
            <a:fld id="{9376191F-481E-48E9-BB9A-369A67A7362D}" type="datetime1">
              <a:rPr lang="en-US" smtClean="0"/>
              <a:t>7/1/2022</a:t>
            </a:fld>
            <a:endParaRPr lang="en-US" dirty="0"/>
          </a:p>
        </p:txBody>
      </p:sp>
      <p:sp>
        <p:nvSpPr>
          <p:cNvPr id="5" name="Footer Placeholder 4">
            <a:extLst>
              <a:ext uri="{FF2B5EF4-FFF2-40B4-BE49-F238E27FC236}">
                <a16:creationId xmlns:a16="http://schemas.microsoft.com/office/drawing/2014/main" id="{9EC8C810-EAF4-4D86-84DD-2E574122DD8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587E738-8574-490B-974B-9AD3B2AAE521}"/>
              </a:ext>
            </a:extLst>
          </p:cNvPr>
          <p:cNvSpPr>
            <a:spLocks noGrp="1"/>
          </p:cNvSpPr>
          <p:nvPr>
            <p:ph type="sldNum" sz="quarter" idx="12"/>
          </p:nvPr>
        </p:nvSpPr>
        <p:spPr/>
        <p:txBody>
          <a:bodyPr/>
          <a:lstStyle/>
          <a:p>
            <a:fld id="{E1076ED0-0DB3-4879-AAE5-5C20D22C1DF4}" type="slidenum">
              <a:rPr lang="en-US" smtClean="0"/>
              <a:t>‹nº›</a:t>
            </a:fld>
            <a:endParaRPr lang="en-US" dirty="0"/>
          </a:p>
        </p:txBody>
      </p:sp>
      <p:grpSp>
        <p:nvGrpSpPr>
          <p:cNvPr id="7" name="Graphic 78">
            <a:extLst>
              <a:ext uri="{FF2B5EF4-FFF2-40B4-BE49-F238E27FC236}">
                <a16:creationId xmlns:a16="http://schemas.microsoft.com/office/drawing/2014/main" id="{AC552FEA-472E-4E74-B31D-531852C1908D}"/>
              </a:ext>
              <a:ext uri="{C183D7F6-B498-43B3-948B-1728B52AA6E4}">
                <adec:decorative xmlns:adec="http://schemas.microsoft.com/office/drawing/2017/decorative" val="1"/>
              </a:ext>
            </a:extLst>
          </p:cNvPr>
          <p:cNvGrpSpPr/>
          <p:nvPr/>
        </p:nvGrpSpPr>
        <p:grpSpPr>
          <a:xfrm>
            <a:off x="530225" y="2310597"/>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41DF3078-C636-4776-A616-D5BF3BC280C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dirty="0"/>
            </a:p>
          </p:txBody>
        </p:sp>
        <p:grpSp>
          <p:nvGrpSpPr>
            <p:cNvPr id="9" name="Graphic 78">
              <a:extLst>
                <a:ext uri="{FF2B5EF4-FFF2-40B4-BE49-F238E27FC236}">
                  <a16:creationId xmlns:a16="http://schemas.microsoft.com/office/drawing/2014/main" id="{0D1A27FA-1310-4BC3-A071-1566746B2FB1}"/>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99ACB9EB-84FE-4B33-9EF9-4EC7DAC25DD5}"/>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dirty="0"/>
              </a:p>
            </p:txBody>
          </p:sp>
          <p:sp>
            <p:nvSpPr>
              <p:cNvPr id="11" name="Graphic 78">
                <a:extLst>
                  <a:ext uri="{FF2B5EF4-FFF2-40B4-BE49-F238E27FC236}">
                    <a16:creationId xmlns:a16="http://schemas.microsoft.com/office/drawing/2014/main" id="{826E5EFB-0EF9-4DB8-99CB-5DD72009DB2C}"/>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dirty="0"/>
              </a:p>
            </p:txBody>
          </p:sp>
          <p:sp>
            <p:nvSpPr>
              <p:cNvPr id="12" name="Graphic 78">
                <a:extLst>
                  <a:ext uri="{FF2B5EF4-FFF2-40B4-BE49-F238E27FC236}">
                    <a16:creationId xmlns:a16="http://schemas.microsoft.com/office/drawing/2014/main" id="{86238E12-0689-4123-8B2E-E1CCFCC4C882}"/>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dirty="0"/>
              </a:p>
            </p:txBody>
          </p:sp>
          <p:sp>
            <p:nvSpPr>
              <p:cNvPr id="13" name="Graphic 78">
                <a:extLst>
                  <a:ext uri="{FF2B5EF4-FFF2-40B4-BE49-F238E27FC236}">
                    <a16:creationId xmlns:a16="http://schemas.microsoft.com/office/drawing/2014/main" id="{8538CF67-A00E-4955-A447-001BE02E771A}"/>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Tree>
    <p:extLst>
      <p:ext uri="{BB962C8B-B14F-4D97-AF65-F5344CB8AC3E}">
        <p14:creationId xmlns:p14="http://schemas.microsoft.com/office/powerpoint/2010/main" val="19099318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dirty="0"/>
              <a:t>Clique no ícone para adicionar uma imagem</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75CF1F22-8EF0-48CF-AC55-590E33400CDA}" type="datetime1">
              <a:rPr lang="pt-BR" smtClean="0"/>
              <a:t>01/07/2022</a:t>
            </a:fld>
            <a:endParaRPr lang="pt-BR" dirty="0"/>
          </a:p>
        </p:txBody>
      </p:sp>
      <p:sp>
        <p:nvSpPr>
          <p:cNvPr id="6" name="Footer Placeholder 5"/>
          <p:cNvSpPr>
            <a:spLocks noGrp="1"/>
          </p:cNvSpPr>
          <p:nvPr>
            <p:ph type="ftr" sz="quarter" idx="11"/>
          </p:nvPr>
        </p:nvSpPr>
        <p:spPr/>
        <p:txBody>
          <a:bodyPr/>
          <a:lstStyle/>
          <a:p>
            <a:endParaRPr lang="pt-BR" dirty="0"/>
          </a:p>
        </p:txBody>
      </p:sp>
      <p:sp>
        <p:nvSpPr>
          <p:cNvPr id="7" name="Slide Number Placeholder 6"/>
          <p:cNvSpPr>
            <a:spLocks noGrp="1"/>
          </p:cNvSpPr>
          <p:nvPr>
            <p:ph type="sldNum" sz="quarter" idx="12"/>
          </p:nvPr>
        </p:nvSpPr>
        <p:spPr/>
        <p:txBody>
          <a:bodyPr/>
          <a:lstStyle/>
          <a:p>
            <a:fld id="{693E31DA-CB13-4A1B-943F-233B80E61971}" type="slidenum">
              <a:rPr lang="pt-BR" smtClean="0"/>
              <a:t>‹nº›</a:t>
            </a:fld>
            <a:endParaRPr lang="pt-BR" dirty="0"/>
          </a:p>
        </p:txBody>
      </p:sp>
    </p:spTree>
    <p:extLst>
      <p:ext uri="{BB962C8B-B14F-4D97-AF65-F5344CB8AC3E}">
        <p14:creationId xmlns:p14="http://schemas.microsoft.com/office/powerpoint/2010/main" val="599096618"/>
      </p:ext>
    </p:extLst>
  </p:cSld>
  <p:clrMapOvr>
    <a:masterClrMapping/>
  </p:clrMapOvr>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Foto Panorâmica com Legenda">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dirty="0"/>
              <a:t>Clique no ícone para adicionar uma imagem</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8769D389-4C4C-4FD7-9E6B-9F44477F0EB8}" type="datetime1">
              <a:rPr lang="en-US" smtClean="0"/>
              <a:t>7/1/2022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E1076ED0-0DB3-4879-AAE5-5C20D22C1DF4}" type="slidenum">
              <a:rPr lang="en-US" smtClean="0"/>
              <a:t>‹nº›</a:t>
            </a:fld>
            <a:endParaRPr lang="en-US" dirty="0"/>
          </a:p>
        </p:txBody>
      </p:sp>
    </p:spTree>
    <p:extLst>
      <p:ext uri="{BB962C8B-B14F-4D97-AF65-F5344CB8AC3E}">
        <p14:creationId xmlns:p14="http://schemas.microsoft.com/office/powerpoint/2010/main" val="1852679406"/>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pt-BR"/>
              <a:t>Clique para editar o título Mestre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8769D389-4C4C-4FD7-9E6B-9F44477F0EB8}" type="datetime1">
              <a:rPr lang="en-US" smtClean="0"/>
              <a:t>7/1/2022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E1076ED0-0DB3-4879-AAE5-5C20D22C1DF4}" type="slidenum">
              <a:rPr lang="en-US" smtClean="0"/>
              <a:t>‹nº›</a:t>
            </a:fld>
            <a:endParaRPr lang="en-US" dirty="0"/>
          </a:p>
        </p:txBody>
      </p:sp>
    </p:spTree>
    <p:extLst>
      <p:ext uri="{BB962C8B-B14F-4D97-AF65-F5344CB8AC3E}">
        <p14:creationId xmlns:p14="http://schemas.microsoft.com/office/powerpoint/2010/main" val="1594184407"/>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pt-BR"/>
              <a:t>Clique para editar o título Mestre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8769D389-4C4C-4FD7-9E6B-9F44477F0EB8}" type="datetime1">
              <a:rPr lang="en-US" smtClean="0"/>
              <a:t>7/1/2022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E1076ED0-0DB3-4879-AAE5-5C20D22C1DF4}" type="slidenum">
              <a:rPr lang="en-US" smtClean="0"/>
              <a:t>‹nº›</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427911187"/>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pt-BR"/>
              <a:t>Clique para editar o título Mestre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8769D389-4C4C-4FD7-9E6B-9F44477F0EB8}" type="datetime1">
              <a:rPr lang="en-US" smtClean="0"/>
              <a:t>7/1/2022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E1076ED0-0DB3-4879-AAE5-5C20D22C1DF4}" type="slidenum">
              <a:rPr lang="en-US" smtClean="0"/>
              <a:t>‹nº›</a:t>
            </a:fld>
            <a:endParaRPr lang="en-US" dirty="0"/>
          </a:p>
        </p:txBody>
      </p:sp>
    </p:spTree>
    <p:extLst>
      <p:ext uri="{BB962C8B-B14F-4D97-AF65-F5344CB8AC3E}">
        <p14:creationId xmlns:p14="http://schemas.microsoft.com/office/powerpoint/2010/main" val="562715995"/>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nas">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pt-BR"/>
              <a:t>Clique para editar o título Mestre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3" name="Date Placeholder 2"/>
          <p:cNvSpPr>
            <a:spLocks noGrp="1"/>
          </p:cNvSpPr>
          <p:nvPr>
            <p:ph type="dt" sz="half" idx="10"/>
          </p:nvPr>
        </p:nvSpPr>
        <p:spPr/>
        <p:txBody>
          <a:bodyPr/>
          <a:lstStyle/>
          <a:p>
            <a:fld id="{8769D389-4C4C-4FD7-9E6B-9F44477F0EB8}" type="datetime1">
              <a:rPr lang="en-US" smtClean="0"/>
              <a:t>7/1/2022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1076ED0-0DB3-4879-AAE5-5C20D22C1DF4}" type="slidenum">
              <a:rPr lang="en-US" smtClean="0"/>
              <a:t>‹nº›</a:t>
            </a:fld>
            <a:endParaRPr lang="en-US" dirty="0"/>
          </a:p>
        </p:txBody>
      </p:sp>
    </p:spTree>
    <p:extLst>
      <p:ext uri="{BB962C8B-B14F-4D97-AF65-F5344CB8AC3E}">
        <p14:creationId xmlns:p14="http://schemas.microsoft.com/office/powerpoint/2010/main" val="3713009622"/>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Colunas de Imagem">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pt-BR"/>
              <a:t>Clique para editar o título Mestre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dirty="0"/>
              <a:t>Clique no ícone para adicionar uma imagem</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dirty="0"/>
              <a:t>Clique no ícone para adicionar uma imagem</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dirty="0"/>
              <a:t>Clique no ícone para adicionar uma imagem</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3" name="Date Placeholder 2"/>
          <p:cNvSpPr>
            <a:spLocks noGrp="1"/>
          </p:cNvSpPr>
          <p:nvPr>
            <p:ph type="dt" sz="half" idx="10"/>
          </p:nvPr>
        </p:nvSpPr>
        <p:spPr/>
        <p:txBody>
          <a:bodyPr/>
          <a:lstStyle/>
          <a:p>
            <a:fld id="{8769D389-4C4C-4FD7-9E6B-9F44477F0EB8}" type="datetime1">
              <a:rPr lang="en-US" smtClean="0"/>
              <a:t>7/1/2022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1076ED0-0DB3-4879-AAE5-5C20D22C1DF4}" type="slidenum">
              <a:rPr lang="en-US" smtClean="0"/>
              <a:t>‹nº›</a:t>
            </a:fld>
            <a:endParaRPr lang="en-US" dirty="0"/>
          </a:p>
        </p:txBody>
      </p:sp>
    </p:spTree>
    <p:extLst>
      <p:ext uri="{BB962C8B-B14F-4D97-AF65-F5344CB8AC3E}">
        <p14:creationId xmlns:p14="http://schemas.microsoft.com/office/powerpoint/2010/main" val="3952057088"/>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75CF1F22-8EF0-48CF-AC55-590E33400CDA}" type="datetime1">
              <a:rPr lang="pt-BR" smtClean="0"/>
              <a:t>01/07/2022</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693E31DA-CB13-4A1B-943F-233B80E61971}" type="slidenum">
              <a:rPr lang="pt-BR" smtClean="0"/>
              <a:t>‹nº›</a:t>
            </a:fld>
            <a:endParaRPr lang="pt-BR" dirty="0"/>
          </a:p>
        </p:txBody>
      </p:sp>
    </p:spTree>
    <p:extLst>
      <p:ext uri="{BB962C8B-B14F-4D97-AF65-F5344CB8AC3E}">
        <p14:creationId xmlns:p14="http://schemas.microsoft.com/office/powerpoint/2010/main" val="1533457870"/>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75CF1F22-8EF0-48CF-AC55-590E33400CDA}" type="datetime1">
              <a:rPr lang="pt-BR" smtClean="0"/>
              <a:t>01/07/2022</a:t>
            </a:fld>
            <a:endParaRPr lang="pt-BR" dirty="0"/>
          </a:p>
        </p:txBody>
      </p:sp>
      <p:sp>
        <p:nvSpPr>
          <p:cNvPr id="5" name="Footer Placeholder 4"/>
          <p:cNvSpPr>
            <a:spLocks noGrp="1"/>
          </p:cNvSpPr>
          <p:nvPr>
            <p:ph type="ftr" sz="quarter" idx="11"/>
          </p:nvPr>
        </p:nvSpPr>
        <p:spPr>
          <a:xfrm>
            <a:off x="680321" y="5936188"/>
            <a:ext cx="6126805" cy="365125"/>
          </a:xfrm>
        </p:spPr>
        <p:txBody>
          <a:bodyPr/>
          <a:lstStyle/>
          <a:p>
            <a:endParaRPr lang="pt-BR"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93E31DA-CB13-4A1B-943F-233B80E61971}" type="slidenum">
              <a:rPr lang="pt-BR" smtClean="0"/>
              <a:t>‹nº›</a:t>
            </a:fld>
            <a:endParaRPr lang="pt-BR" dirty="0"/>
          </a:p>
        </p:txBody>
      </p:sp>
    </p:spTree>
    <p:extLst>
      <p:ext uri="{BB962C8B-B14F-4D97-AF65-F5344CB8AC3E}">
        <p14:creationId xmlns:p14="http://schemas.microsoft.com/office/powerpoint/2010/main" val="1353733662"/>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9764E-4B3D-4B6A-A210-B50E4F60E246}"/>
              </a:ext>
            </a:extLst>
          </p:cNvPr>
          <p:cNvSpPr>
            <a:spLocks noGrp="1"/>
          </p:cNvSpPr>
          <p:nvPr>
            <p:ph type="title"/>
          </p:nvPr>
        </p:nvSpPr>
        <p:spPr>
          <a:xfrm>
            <a:off x="530352" y="787068"/>
            <a:ext cx="10072922" cy="2313641"/>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A30AEC2-B6E6-4C09-A16F-5E2A1C9A0D0E}"/>
              </a:ext>
            </a:extLst>
          </p:cNvPr>
          <p:cNvSpPr>
            <a:spLocks noGrp="1"/>
          </p:cNvSpPr>
          <p:nvPr>
            <p:ph type="body" idx="1"/>
          </p:nvPr>
        </p:nvSpPr>
        <p:spPr>
          <a:xfrm>
            <a:off x="530352" y="3509963"/>
            <a:ext cx="10072922" cy="2579687"/>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A37CAB-B545-4E42-BB5A-F1DAA9335033}"/>
              </a:ext>
            </a:extLst>
          </p:cNvPr>
          <p:cNvSpPr>
            <a:spLocks noGrp="1"/>
          </p:cNvSpPr>
          <p:nvPr>
            <p:ph type="dt" sz="half" idx="10"/>
          </p:nvPr>
        </p:nvSpPr>
        <p:spPr/>
        <p:txBody>
          <a:bodyPr/>
          <a:lstStyle/>
          <a:p>
            <a:fld id="{6C5677DE-DD04-48CC-9C18-7BE9FF2DEB6B}" type="datetime1">
              <a:rPr lang="en-US" smtClean="0"/>
              <a:t>7/1/2022</a:t>
            </a:fld>
            <a:endParaRPr lang="en-US" dirty="0"/>
          </a:p>
        </p:txBody>
      </p:sp>
      <p:sp>
        <p:nvSpPr>
          <p:cNvPr id="5" name="Footer Placeholder 4">
            <a:extLst>
              <a:ext uri="{FF2B5EF4-FFF2-40B4-BE49-F238E27FC236}">
                <a16:creationId xmlns:a16="http://schemas.microsoft.com/office/drawing/2014/main" id="{AF6D720B-7E58-43F4-9659-ADB2403A50B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95F53F-2FA5-4B5C-A151-F07BBC002B29}"/>
              </a:ext>
            </a:extLst>
          </p:cNvPr>
          <p:cNvSpPr>
            <a:spLocks noGrp="1"/>
          </p:cNvSpPr>
          <p:nvPr>
            <p:ph type="sldNum" sz="quarter" idx="12"/>
          </p:nvPr>
        </p:nvSpPr>
        <p:spPr/>
        <p:txBody>
          <a:bodyPr/>
          <a:lstStyle/>
          <a:p>
            <a:fld id="{E1076ED0-0DB3-4879-AAE5-5C20D22C1DF4}" type="slidenum">
              <a:rPr lang="en-US" smtClean="0"/>
              <a:t>‹nº›</a:t>
            </a:fld>
            <a:endParaRPr lang="en-US" dirty="0"/>
          </a:p>
        </p:txBody>
      </p:sp>
      <p:grpSp>
        <p:nvGrpSpPr>
          <p:cNvPr id="7" name="Graphic 78">
            <a:extLst>
              <a:ext uri="{FF2B5EF4-FFF2-40B4-BE49-F238E27FC236}">
                <a16:creationId xmlns:a16="http://schemas.microsoft.com/office/drawing/2014/main" id="{37B4CDD2-E09A-418A-9131-FBDEE440A1F1}"/>
              </a:ext>
              <a:ext uri="{C183D7F6-B498-43B3-948B-1728B52AA6E4}">
                <adec:decorative xmlns:adec="http://schemas.microsoft.com/office/drawing/2017/decorative" val="1"/>
              </a:ext>
            </a:extLst>
          </p:cNvPr>
          <p:cNvGrpSpPr/>
          <p:nvPr/>
        </p:nvGrpSpPr>
        <p:grpSpPr>
          <a:xfrm>
            <a:off x="530225" y="3267690"/>
            <a:ext cx="972241" cy="45719"/>
            <a:chOff x="4886325" y="3371754"/>
            <a:chExt cx="2418492" cy="113728"/>
          </a:xfrm>
          <a:solidFill>
            <a:schemeClr val="accent1"/>
          </a:solidFill>
        </p:grpSpPr>
        <p:sp>
          <p:nvSpPr>
            <p:cNvPr id="8" name="Graphic 78">
              <a:extLst>
                <a:ext uri="{FF2B5EF4-FFF2-40B4-BE49-F238E27FC236}">
                  <a16:creationId xmlns:a16="http://schemas.microsoft.com/office/drawing/2014/main" id="{8852E5FB-B268-4CCA-8E55-803038F7A00D}"/>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dirty="0"/>
            </a:p>
          </p:txBody>
        </p:sp>
        <p:grpSp>
          <p:nvGrpSpPr>
            <p:cNvPr id="9" name="Graphic 78">
              <a:extLst>
                <a:ext uri="{FF2B5EF4-FFF2-40B4-BE49-F238E27FC236}">
                  <a16:creationId xmlns:a16="http://schemas.microsoft.com/office/drawing/2014/main" id="{A1C9CBB3-97C0-4A35-9088-C69233F5CEE7}"/>
                </a:ext>
              </a:extLst>
            </p:cNvPr>
            <p:cNvGrpSpPr/>
            <p:nvPr/>
          </p:nvGrpSpPr>
          <p:grpSpPr>
            <a:xfrm>
              <a:off x="4886709" y="3371754"/>
              <a:ext cx="2418108" cy="113728"/>
              <a:chOff x="4886709" y="3371754"/>
              <a:chExt cx="2418108" cy="113728"/>
            </a:xfrm>
            <a:grpFill/>
          </p:grpSpPr>
          <p:sp>
            <p:nvSpPr>
              <p:cNvPr id="10" name="Graphic 78">
                <a:extLst>
                  <a:ext uri="{FF2B5EF4-FFF2-40B4-BE49-F238E27FC236}">
                    <a16:creationId xmlns:a16="http://schemas.microsoft.com/office/drawing/2014/main" id="{31610871-AEE9-46EB-9D27-BA1D9D688124}"/>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dirty="0"/>
              </a:p>
            </p:txBody>
          </p:sp>
          <p:sp>
            <p:nvSpPr>
              <p:cNvPr id="11" name="Graphic 78">
                <a:extLst>
                  <a:ext uri="{FF2B5EF4-FFF2-40B4-BE49-F238E27FC236}">
                    <a16:creationId xmlns:a16="http://schemas.microsoft.com/office/drawing/2014/main" id="{27478059-2A11-484D-A2D7-199F74778E50}"/>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dirty="0"/>
              </a:p>
            </p:txBody>
          </p:sp>
          <p:sp>
            <p:nvSpPr>
              <p:cNvPr id="12" name="Graphic 78">
                <a:extLst>
                  <a:ext uri="{FF2B5EF4-FFF2-40B4-BE49-F238E27FC236}">
                    <a16:creationId xmlns:a16="http://schemas.microsoft.com/office/drawing/2014/main" id="{30EC0886-DDB9-47F1-9414-C121C1D3F954}"/>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dirty="0"/>
              </a:p>
            </p:txBody>
          </p:sp>
          <p:sp>
            <p:nvSpPr>
              <p:cNvPr id="13" name="Graphic 78">
                <a:extLst>
                  <a:ext uri="{FF2B5EF4-FFF2-40B4-BE49-F238E27FC236}">
                    <a16:creationId xmlns:a16="http://schemas.microsoft.com/office/drawing/2014/main" id="{66A10427-DF20-4284-B215-EABA4D366E20}"/>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Tree>
    <p:extLst>
      <p:ext uri="{BB962C8B-B14F-4D97-AF65-F5344CB8AC3E}">
        <p14:creationId xmlns:p14="http://schemas.microsoft.com/office/powerpoint/2010/main" val="2952871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473D3-0F03-4BF4-831F-34E80BAC551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74C09409-59F2-486F-A6D0-FAEE8FFF25B2}"/>
              </a:ext>
            </a:extLst>
          </p:cNvPr>
          <p:cNvSpPr>
            <a:spLocks noGrp="1"/>
          </p:cNvSpPr>
          <p:nvPr>
            <p:ph sz="half" idx="1"/>
          </p:nvPr>
        </p:nvSpPr>
        <p:spPr>
          <a:xfrm>
            <a:off x="525717" y="2521885"/>
            <a:ext cx="4645152"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087241-B390-47A6-8070-C3D4652F887B}"/>
              </a:ext>
            </a:extLst>
          </p:cNvPr>
          <p:cNvSpPr>
            <a:spLocks noGrp="1"/>
          </p:cNvSpPr>
          <p:nvPr>
            <p:ph sz="half" idx="2"/>
          </p:nvPr>
        </p:nvSpPr>
        <p:spPr>
          <a:xfrm>
            <a:off x="5992136" y="2521885"/>
            <a:ext cx="4611138" cy="36550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080B360-2ACA-4B93-9439-591B6D3FBC3F}"/>
              </a:ext>
            </a:extLst>
          </p:cNvPr>
          <p:cNvSpPr>
            <a:spLocks noGrp="1"/>
          </p:cNvSpPr>
          <p:nvPr>
            <p:ph type="dt" sz="half" idx="10"/>
          </p:nvPr>
        </p:nvSpPr>
        <p:spPr/>
        <p:txBody>
          <a:bodyPr/>
          <a:lstStyle/>
          <a:p>
            <a:fld id="{463255ED-7101-4D18-A8AE-3B5E4CB87EA5}" type="datetime1">
              <a:rPr lang="en-US" smtClean="0"/>
              <a:t>7/1/2022</a:t>
            </a:fld>
            <a:endParaRPr lang="en-US" dirty="0"/>
          </a:p>
        </p:txBody>
      </p:sp>
      <p:sp>
        <p:nvSpPr>
          <p:cNvPr id="6" name="Footer Placeholder 5">
            <a:extLst>
              <a:ext uri="{FF2B5EF4-FFF2-40B4-BE49-F238E27FC236}">
                <a16:creationId xmlns:a16="http://schemas.microsoft.com/office/drawing/2014/main" id="{684A73E2-CF78-404C-A86F-E70A284AE99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6A8F42A-11E1-42A0-8ECF-A5BBA3B8CA56}"/>
              </a:ext>
            </a:extLst>
          </p:cNvPr>
          <p:cNvSpPr>
            <a:spLocks noGrp="1"/>
          </p:cNvSpPr>
          <p:nvPr>
            <p:ph type="sldNum" sz="quarter" idx="12"/>
          </p:nvPr>
        </p:nvSpPr>
        <p:spPr/>
        <p:txBody>
          <a:bodyPr/>
          <a:lstStyle/>
          <a:p>
            <a:fld id="{E1076ED0-0DB3-4879-AAE5-5C20D22C1DF4}" type="slidenum">
              <a:rPr lang="en-US" smtClean="0"/>
              <a:t>‹nº›</a:t>
            </a:fld>
            <a:endParaRPr lang="en-US" dirty="0"/>
          </a:p>
        </p:txBody>
      </p:sp>
      <p:grpSp>
        <p:nvGrpSpPr>
          <p:cNvPr id="8" name="Graphic 78">
            <a:extLst>
              <a:ext uri="{FF2B5EF4-FFF2-40B4-BE49-F238E27FC236}">
                <a16:creationId xmlns:a16="http://schemas.microsoft.com/office/drawing/2014/main" id="{0CB61A83-9419-49FC-8074-2AB3D34FA88B}"/>
              </a:ext>
              <a:ext uri="{C183D7F6-B498-43B3-948B-1728B52AA6E4}">
                <adec:decorative xmlns:adec="http://schemas.microsoft.com/office/drawing/2017/decorative" val="1"/>
              </a:ext>
            </a:extLst>
          </p:cNvPr>
          <p:cNvGrpSpPr/>
          <p:nvPr/>
        </p:nvGrpSpPr>
        <p:grpSpPr>
          <a:xfrm>
            <a:off x="530225" y="2319637"/>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BCD12E57-97FB-48D8-81CC-7C37E8947CB4}"/>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dirty="0"/>
            </a:p>
          </p:txBody>
        </p:sp>
        <p:grpSp>
          <p:nvGrpSpPr>
            <p:cNvPr id="10" name="Graphic 78">
              <a:extLst>
                <a:ext uri="{FF2B5EF4-FFF2-40B4-BE49-F238E27FC236}">
                  <a16:creationId xmlns:a16="http://schemas.microsoft.com/office/drawing/2014/main" id="{E487641C-E83B-4134-88C9-1D23D5FA1836}"/>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B99AB7A6-A88C-44E1-A9DE-4126B957F88A}"/>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dirty="0"/>
              </a:p>
            </p:txBody>
          </p:sp>
          <p:sp>
            <p:nvSpPr>
              <p:cNvPr id="12" name="Graphic 78">
                <a:extLst>
                  <a:ext uri="{FF2B5EF4-FFF2-40B4-BE49-F238E27FC236}">
                    <a16:creationId xmlns:a16="http://schemas.microsoft.com/office/drawing/2014/main" id="{9FF0D518-1D17-44C7-BF73-7C980481DB5B}"/>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dirty="0"/>
              </a:p>
            </p:txBody>
          </p:sp>
          <p:sp>
            <p:nvSpPr>
              <p:cNvPr id="13" name="Graphic 78">
                <a:extLst>
                  <a:ext uri="{FF2B5EF4-FFF2-40B4-BE49-F238E27FC236}">
                    <a16:creationId xmlns:a16="http://schemas.microsoft.com/office/drawing/2014/main" id="{9A7A3E12-61E8-41A0-A459-15BF375FA945}"/>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dirty="0"/>
              </a:p>
            </p:txBody>
          </p:sp>
          <p:sp>
            <p:nvSpPr>
              <p:cNvPr id="14" name="Graphic 78">
                <a:extLst>
                  <a:ext uri="{FF2B5EF4-FFF2-40B4-BE49-F238E27FC236}">
                    <a16:creationId xmlns:a16="http://schemas.microsoft.com/office/drawing/2014/main" id="{9E5E4A56-9100-4D60-8A34-0FE116F41FF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Tree>
    <p:extLst>
      <p:ext uri="{BB962C8B-B14F-4D97-AF65-F5344CB8AC3E}">
        <p14:creationId xmlns:p14="http://schemas.microsoft.com/office/powerpoint/2010/main" val="4032230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ECA31-EE14-41DD-9914-DA7138220460}"/>
              </a:ext>
            </a:extLst>
          </p:cNvPr>
          <p:cNvSpPr>
            <a:spLocks noGrp="1"/>
          </p:cNvSpPr>
          <p:nvPr>
            <p:ph type="title"/>
          </p:nvPr>
        </p:nvSpPr>
        <p:spPr>
          <a:xfrm>
            <a:off x="530352" y="787067"/>
            <a:ext cx="1007292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CB22AB6-1657-4AE2-8607-2C77A25D79D9}"/>
              </a:ext>
            </a:extLst>
          </p:cNvPr>
          <p:cNvSpPr>
            <a:spLocks noGrp="1"/>
          </p:cNvSpPr>
          <p:nvPr>
            <p:ph type="body" idx="1"/>
          </p:nvPr>
        </p:nvSpPr>
        <p:spPr>
          <a:xfrm>
            <a:off x="530352" y="2521884"/>
            <a:ext cx="4845387"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BAA6DC0-D4D5-4164-A3FD-6BB5CBB2BBAD}"/>
              </a:ext>
            </a:extLst>
          </p:cNvPr>
          <p:cNvSpPr>
            <a:spLocks noGrp="1"/>
          </p:cNvSpPr>
          <p:nvPr>
            <p:ph sz="half" idx="2"/>
          </p:nvPr>
        </p:nvSpPr>
        <p:spPr>
          <a:xfrm>
            <a:off x="530352" y="3366390"/>
            <a:ext cx="4845387"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29B35F8-95F3-43D1-8917-5836BAA90490}"/>
              </a:ext>
            </a:extLst>
          </p:cNvPr>
          <p:cNvSpPr>
            <a:spLocks noGrp="1"/>
          </p:cNvSpPr>
          <p:nvPr>
            <p:ph type="body" sz="quarter" idx="3"/>
          </p:nvPr>
        </p:nvSpPr>
        <p:spPr>
          <a:xfrm>
            <a:off x="5734025" y="2521884"/>
            <a:ext cx="4869249" cy="780439"/>
          </a:xfrm>
        </p:spPr>
        <p:txBody>
          <a:bodyPr anchor="b">
            <a:normAutofit/>
          </a:bodyPr>
          <a:lstStyle>
            <a:lvl1pPr marL="0" indent="0">
              <a:buNone/>
              <a:defRPr sz="20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B639E7-F4A3-4ADE-B290-0A4F9761B977}"/>
              </a:ext>
            </a:extLst>
          </p:cNvPr>
          <p:cNvSpPr>
            <a:spLocks noGrp="1"/>
          </p:cNvSpPr>
          <p:nvPr>
            <p:ph sz="quarter" idx="4"/>
          </p:nvPr>
        </p:nvSpPr>
        <p:spPr>
          <a:xfrm>
            <a:off x="5734025" y="3366390"/>
            <a:ext cx="4869249" cy="2644796"/>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CD6F296B-429F-4DFC-ABC3-0A078EA99425}"/>
              </a:ext>
            </a:extLst>
          </p:cNvPr>
          <p:cNvSpPr>
            <a:spLocks noGrp="1"/>
          </p:cNvSpPr>
          <p:nvPr>
            <p:ph type="dt" sz="half" idx="10"/>
          </p:nvPr>
        </p:nvSpPr>
        <p:spPr/>
        <p:txBody>
          <a:bodyPr/>
          <a:lstStyle/>
          <a:p>
            <a:fld id="{CD52F23D-51F6-4C94-8CD5-B9ABBF67EE23}" type="datetime1">
              <a:rPr lang="en-US" smtClean="0"/>
              <a:t>7/1/2022</a:t>
            </a:fld>
            <a:endParaRPr lang="en-US" dirty="0"/>
          </a:p>
        </p:txBody>
      </p:sp>
      <p:sp>
        <p:nvSpPr>
          <p:cNvPr id="8" name="Footer Placeholder 7">
            <a:extLst>
              <a:ext uri="{FF2B5EF4-FFF2-40B4-BE49-F238E27FC236}">
                <a16:creationId xmlns:a16="http://schemas.microsoft.com/office/drawing/2014/main" id="{0B7103B9-D521-4910-AC15-F12F25CB952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F73A6D9-123D-492C-B5CE-294EF2559FAB}"/>
              </a:ext>
            </a:extLst>
          </p:cNvPr>
          <p:cNvSpPr>
            <a:spLocks noGrp="1"/>
          </p:cNvSpPr>
          <p:nvPr>
            <p:ph type="sldNum" sz="quarter" idx="12"/>
          </p:nvPr>
        </p:nvSpPr>
        <p:spPr/>
        <p:txBody>
          <a:bodyPr/>
          <a:lstStyle/>
          <a:p>
            <a:fld id="{E1076ED0-0DB3-4879-AAE5-5C20D22C1DF4}" type="slidenum">
              <a:rPr lang="en-US" smtClean="0"/>
              <a:t>‹nº›</a:t>
            </a:fld>
            <a:endParaRPr lang="en-US" dirty="0"/>
          </a:p>
        </p:txBody>
      </p:sp>
    </p:spTree>
    <p:extLst>
      <p:ext uri="{BB962C8B-B14F-4D97-AF65-F5344CB8AC3E}">
        <p14:creationId xmlns:p14="http://schemas.microsoft.com/office/powerpoint/2010/main" val="3880555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2A22-4B4D-4F58-9783-A0469DA4D233}"/>
              </a:ext>
            </a:extLst>
          </p:cNvPr>
          <p:cNvSpPr>
            <a:spLocks noGrp="1"/>
          </p:cNvSpPr>
          <p:nvPr>
            <p:ph type="title"/>
          </p:nvPr>
        </p:nvSpPr>
        <p:spPr>
          <a:xfrm>
            <a:off x="525718" y="787068"/>
            <a:ext cx="10077556"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3B5EE610-5457-4E8C-B568-B8D560773B5C}"/>
              </a:ext>
            </a:extLst>
          </p:cNvPr>
          <p:cNvSpPr>
            <a:spLocks noGrp="1"/>
          </p:cNvSpPr>
          <p:nvPr>
            <p:ph type="dt" sz="half" idx="10"/>
          </p:nvPr>
        </p:nvSpPr>
        <p:spPr/>
        <p:txBody>
          <a:bodyPr/>
          <a:lstStyle/>
          <a:p>
            <a:fld id="{D51A702F-6367-4FD1-89A8-3744BE6BA9A2}" type="datetime1">
              <a:rPr lang="en-US" smtClean="0"/>
              <a:t>7/1/2022</a:t>
            </a:fld>
            <a:endParaRPr lang="en-US" dirty="0"/>
          </a:p>
        </p:txBody>
      </p:sp>
      <p:sp>
        <p:nvSpPr>
          <p:cNvPr id="4" name="Footer Placeholder 3">
            <a:extLst>
              <a:ext uri="{FF2B5EF4-FFF2-40B4-BE49-F238E27FC236}">
                <a16:creationId xmlns:a16="http://schemas.microsoft.com/office/drawing/2014/main" id="{A0BA57BB-288A-4A30-A4EC-FF0537BC260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D0414C89-B968-4A85-A035-E2997A5F8498}"/>
              </a:ext>
            </a:extLst>
          </p:cNvPr>
          <p:cNvSpPr>
            <a:spLocks noGrp="1"/>
          </p:cNvSpPr>
          <p:nvPr>
            <p:ph type="sldNum" sz="quarter" idx="12"/>
          </p:nvPr>
        </p:nvSpPr>
        <p:spPr/>
        <p:txBody>
          <a:bodyPr/>
          <a:lstStyle/>
          <a:p>
            <a:fld id="{E1076ED0-0DB3-4879-AAE5-5C20D22C1DF4}" type="slidenum">
              <a:rPr lang="en-US" smtClean="0"/>
              <a:t>‹nº›</a:t>
            </a:fld>
            <a:endParaRPr lang="en-US" dirty="0"/>
          </a:p>
        </p:txBody>
      </p:sp>
      <p:grpSp>
        <p:nvGrpSpPr>
          <p:cNvPr id="6" name="Graphic 78">
            <a:extLst>
              <a:ext uri="{FF2B5EF4-FFF2-40B4-BE49-F238E27FC236}">
                <a16:creationId xmlns:a16="http://schemas.microsoft.com/office/drawing/2014/main" id="{AC45ECC6-E29C-40EF-A7C9-5A17DAFD4299}"/>
              </a:ext>
              <a:ext uri="{C183D7F6-B498-43B3-948B-1728B52AA6E4}">
                <adec:decorative xmlns:adec="http://schemas.microsoft.com/office/drawing/2017/decorative" val="1"/>
              </a:ext>
            </a:extLst>
          </p:cNvPr>
          <p:cNvGrpSpPr/>
          <p:nvPr/>
        </p:nvGrpSpPr>
        <p:grpSpPr>
          <a:xfrm>
            <a:off x="530225" y="2352330"/>
            <a:ext cx="972241" cy="45719"/>
            <a:chOff x="4886325" y="3371754"/>
            <a:chExt cx="2418492" cy="113728"/>
          </a:xfrm>
          <a:solidFill>
            <a:schemeClr val="accent1"/>
          </a:solidFill>
        </p:grpSpPr>
        <p:sp>
          <p:nvSpPr>
            <p:cNvPr id="7" name="Graphic 78">
              <a:extLst>
                <a:ext uri="{FF2B5EF4-FFF2-40B4-BE49-F238E27FC236}">
                  <a16:creationId xmlns:a16="http://schemas.microsoft.com/office/drawing/2014/main" id="{8DA0D497-8E8F-426A-8172-894BE03F70F6}"/>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dirty="0"/>
            </a:p>
          </p:txBody>
        </p:sp>
        <p:grpSp>
          <p:nvGrpSpPr>
            <p:cNvPr id="8" name="Graphic 78">
              <a:extLst>
                <a:ext uri="{FF2B5EF4-FFF2-40B4-BE49-F238E27FC236}">
                  <a16:creationId xmlns:a16="http://schemas.microsoft.com/office/drawing/2014/main" id="{8C0459EF-3B70-4083-8845-3A9AF847E805}"/>
                </a:ext>
              </a:extLst>
            </p:cNvPr>
            <p:cNvGrpSpPr/>
            <p:nvPr/>
          </p:nvGrpSpPr>
          <p:grpSpPr>
            <a:xfrm>
              <a:off x="4886709" y="3371754"/>
              <a:ext cx="2418108" cy="113728"/>
              <a:chOff x="4886709" y="3371754"/>
              <a:chExt cx="2418108" cy="113728"/>
            </a:xfrm>
            <a:grpFill/>
          </p:grpSpPr>
          <p:sp>
            <p:nvSpPr>
              <p:cNvPr id="9" name="Graphic 78">
                <a:extLst>
                  <a:ext uri="{FF2B5EF4-FFF2-40B4-BE49-F238E27FC236}">
                    <a16:creationId xmlns:a16="http://schemas.microsoft.com/office/drawing/2014/main" id="{53BF2B58-70F8-4288-85AB-CBDA723CDFCC}"/>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dirty="0"/>
              </a:p>
            </p:txBody>
          </p:sp>
          <p:sp>
            <p:nvSpPr>
              <p:cNvPr id="10" name="Graphic 78">
                <a:extLst>
                  <a:ext uri="{FF2B5EF4-FFF2-40B4-BE49-F238E27FC236}">
                    <a16:creationId xmlns:a16="http://schemas.microsoft.com/office/drawing/2014/main" id="{A569E551-A5A0-4A8F-B999-3A6D104814A2}"/>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dirty="0"/>
              </a:p>
            </p:txBody>
          </p:sp>
          <p:sp>
            <p:nvSpPr>
              <p:cNvPr id="11" name="Graphic 78">
                <a:extLst>
                  <a:ext uri="{FF2B5EF4-FFF2-40B4-BE49-F238E27FC236}">
                    <a16:creationId xmlns:a16="http://schemas.microsoft.com/office/drawing/2014/main" id="{0FB69EB5-D9AC-46E7-934E-32999C39B2E6}"/>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dirty="0"/>
              </a:p>
            </p:txBody>
          </p:sp>
          <p:sp>
            <p:nvSpPr>
              <p:cNvPr id="12" name="Graphic 78">
                <a:extLst>
                  <a:ext uri="{FF2B5EF4-FFF2-40B4-BE49-F238E27FC236}">
                    <a16:creationId xmlns:a16="http://schemas.microsoft.com/office/drawing/2014/main" id="{6EABC49A-B4ED-44E4-ADB7-E432734A7C9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Tree>
    <p:extLst>
      <p:ext uri="{BB962C8B-B14F-4D97-AF65-F5344CB8AC3E}">
        <p14:creationId xmlns:p14="http://schemas.microsoft.com/office/powerpoint/2010/main" val="1391974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7A339C-4093-4B40-8C90-52F005CA9A0E}"/>
              </a:ext>
            </a:extLst>
          </p:cNvPr>
          <p:cNvSpPr>
            <a:spLocks noGrp="1"/>
          </p:cNvSpPr>
          <p:nvPr>
            <p:ph type="dt" sz="half" idx="10"/>
          </p:nvPr>
        </p:nvSpPr>
        <p:spPr/>
        <p:txBody>
          <a:bodyPr/>
          <a:lstStyle/>
          <a:p>
            <a:fld id="{4A6E99BD-4B4F-4460-B452-0E8146ACCF8F}" type="datetime1">
              <a:rPr lang="en-US" smtClean="0"/>
              <a:t>7/1/2022</a:t>
            </a:fld>
            <a:endParaRPr lang="en-US" dirty="0"/>
          </a:p>
        </p:txBody>
      </p:sp>
      <p:sp>
        <p:nvSpPr>
          <p:cNvPr id="3" name="Footer Placeholder 2">
            <a:extLst>
              <a:ext uri="{FF2B5EF4-FFF2-40B4-BE49-F238E27FC236}">
                <a16:creationId xmlns:a16="http://schemas.microsoft.com/office/drawing/2014/main" id="{DFA33F04-8E0A-4165-930C-527D781A7D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9062F57B-BEB6-4973-A362-38F638E0D05C}"/>
              </a:ext>
            </a:extLst>
          </p:cNvPr>
          <p:cNvSpPr>
            <a:spLocks noGrp="1"/>
          </p:cNvSpPr>
          <p:nvPr>
            <p:ph type="sldNum" sz="quarter" idx="12"/>
          </p:nvPr>
        </p:nvSpPr>
        <p:spPr/>
        <p:txBody>
          <a:bodyPr/>
          <a:lstStyle/>
          <a:p>
            <a:fld id="{E1076ED0-0DB3-4879-AAE5-5C20D22C1DF4}" type="slidenum">
              <a:rPr lang="en-US" smtClean="0"/>
              <a:t>‹nº›</a:t>
            </a:fld>
            <a:endParaRPr lang="en-US" dirty="0"/>
          </a:p>
        </p:txBody>
      </p:sp>
    </p:spTree>
    <p:extLst>
      <p:ext uri="{BB962C8B-B14F-4D97-AF65-F5344CB8AC3E}">
        <p14:creationId xmlns:p14="http://schemas.microsoft.com/office/powerpoint/2010/main" val="26674908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FAC90-C2CA-44DD-8EF8-20BDD6724247}"/>
              </a:ext>
            </a:extLst>
          </p:cNvPr>
          <p:cNvSpPr>
            <a:spLocks noGrp="1"/>
          </p:cNvSpPr>
          <p:nvPr>
            <p:ph type="title"/>
          </p:nvPr>
        </p:nvSpPr>
        <p:spPr>
          <a:xfrm>
            <a:off x="530352" y="787068"/>
            <a:ext cx="4315386" cy="2223152"/>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EE915FB-D5F4-4CAD-AE70-3644E81802E6}"/>
              </a:ext>
            </a:extLst>
          </p:cNvPr>
          <p:cNvSpPr>
            <a:spLocks noGrp="1"/>
          </p:cNvSpPr>
          <p:nvPr>
            <p:ph idx="1"/>
          </p:nvPr>
        </p:nvSpPr>
        <p:spPr>
          <a:xfrm>
            <a:off x="5183188" y="987425"/>
            <a:ext cx="5420086"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7374DA3-3BAC-4045-825F-B3C27B89736B}"/>
              </a:ext>
            </a:extLst>
          </p:cNvPr>
          <p:cNvSpPr>
            <a:spLocks noGrp="1"/>
          </p:cNvSpPr>
          <p:nvPr>
            <p:ph type="body" sz="half" idx="2"/>
          </p:nvPr>
        </p:nvSpPr>
        <p:spPr>
          <a:xfrm>
            <a:off x="530352" y="3429000"/>
            <a:ext cx="4315386" cy="24399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5A0D65-0423-4E45-947A-E08C8569F15F}"/>
              </a:ext>
            </a:extLst>
          </p:cNvPr>
          <p:cNvSpPr>
            <a:spLocks noGrp="1"/>
          </p:cNvSpPr>
          <p:nvPr>
            <p:ph type="dt" sz="half" idx="10"/>
          </p:nvPr>
        </p:nvSpPr>
        <p:spPr/>
        <p:txBody>
          <a:bodyPr/>
          <a:lstStyle/>
          <a:p>
            <a:fld id="{EB6FD34C-1867-42A9-AC54-D15ADD8A65E7}" type="datetime1">
              <a:rPr lang="en-US" smtClean="0"/>
              <a:t>7/1/2022</a:t>
            </a:fld>
            <a:endParaRPr lang="en-US" dirty="0"/>
          </a:p>
        </p:txBody>
      </p:sp>
      <p:sp>
        <p:nvSpPr>
          <p:cNvPr id="6" name="Footer Placeholder 5">
            <a:extLst>
              <a:ext uri="{FF2B5EF4-FFF2-40B4-BE49-F238E27FC236}">
                <a16:creationId xmlns:a16="http://schemas.microsoft.com/office/drawing/2014/main" id="{27E6FBD0-E49F-4DE6-9264-CEDB9BAA01C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816B246-A768-4B2D-96C6-9F417852636C}"/>
              </a:ext>
            </a:extLst>
          </p:cNvPr>
          <p:cNvSpPr>
            <a:spLocks noGrp="1"/>
          </p:cNvSpPr>
          <p:nvPr>
            <p:ph type="sldNum" sz="quarter" idx="12"/>
          </p:nvPr>
        </p:nvSpPr>
        <p:spPr/>
        <p:txBody>
          <a:bodyPr/>
          <a:lstStyle/>
          <a:p>
            <a:fld id="{E1076ED0-0DB3-4879-AAE5-5C20D22C1DF4}" type="slidenum">
              <a:rPr lang="en-US" smtClean="0"/>
              <a:t>‹nº›</a:t>
            </a:fld>
            <a:endParaRPr lang="en-US" dirty="0"/>
          </a:p>
        </p:txBody>
      </p:sp>
      <p:grpSp>
        <p:nvGrpSpPr>
          <p:cNvPr id="8" name="Graphic 78">
            <a:extLst>
              <a:ext uri="{FF2B5EF4-FFF2-40B4-BE49-F238E27FC236}">
                <a16:creationId xmlns:a16="http://schemas.microsoft.com/office/drawing/2014/main" id="{839DB371-B90D-44CB-A4AF-C7BDBFD0A87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0C845011-2FC2-40F7-B0C6-49CBBA72B9CB}"/>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dirty="0"/>
            </a:p>
          </p:txBody>
        </p:sp>
        <p:grpSp>
          <p:nvGrpSpPr>
            <p:cNvPr id="10" name="Graphic 78">
              <a:extLst>
                <a:ext uri="{FF2B5EF4-FFF2-40B4-BE49-F238E27FC236}">
                  <a16:creationId xmlns:a16="http://schemas.microsoft.com/office/drawing/2014/main" id="{82BC78B8-5139-436F-AD47-3CC03903FDDC}"/>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F9DC17BA-1278-45C9-B1BF-B9F1518E1F29}"/>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dirty="0"/>
              </a:p>
            </p:txBody>
          </p:sp>
          <p:sp>
            <p:nvSpPr>
              <p:cNvPr id="12" name="Graphic 78">
                <a:extLst>
                  <a:ext uri="{FF2B5EF4-FFF2-40B4-BE49-F238E27FC236}">
                    <a16:creationId xmlns:a16="http://schemas.microsoft.com/office/drawing/2014/main" id="{99637B9F-CC26-4669-81F0-A942B4F72D61}"/>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dirty="0"/>
              </a:p>
            </p:txBody>
          </p:sp>
          <p:sp>
            <p:nvSpPr>
              <p:cNvPr id="13" name="Graphic 78">
                <a:extLst>
                  <a:ext uri="{FF2B5EF4-FFF2-40B4-BE49-F238E27FC236}">
                    <a16:creationId xmlns:a16="http://schemas.microsoft.com/office/drawing/2014/main" id="{2BB8F115-0030-47B4-BAF4-C15D1EA27B11}"/>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dirty="0"/>
              </a:p>
            </p:txBody>
          </p:sp>
          <p:sp>
            <p:nvSpPr>
              <p:cNvPr id="14" name="Graphic 78">
                <a:extLst>
                  <a:ext uri="{FF2B5EF4-FFF2-40B4-BE49-F238E27FC236}">
                    <a16:creationId xmlns:a16="http://schemas.microsoft.com/office/drawing/2014/main" id="{662F9949-4F1A-4708-824B-E876E9BEDA16}"/>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Tree>
    <p:extLst>
      <p:ext uri="{BB962C8B-B14F-4D97-AF65-F5344CB8AC3E}">
        <p14:creationId xmlns:p14="http://schemas.microsoft.com/office/powerpoint/2010/main" val="2427148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CB0C8-915E-4BF2-976E-B8D7EDC591F9}"/>
              </a:ext>
            </a:extLst>
          </p:cNvPr>
          <p:cNvSpPr>
            <a:spLocks noGrp="1"/>
          </p:cNvSpPr>
          <p:nvPr>
            <p:ph type="title"/>
          </p:nvPr>
        </p:nvSpPr>
        <p:spPr>
          <a:xfrm>
            <a:off x="530352" y="787068"/>
            <a:ext cx="3932237" cy="2223152"/>
          </a:xfrm>
        </p:spPr>
        <p:txBody>
          <a:bodyPr anchor="b">
            <a:no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710714E6-8E50-4B50-A2E0-F9D20155EB9B}"/>
              </a:ext>
            </a:extLst>
          </p:cNvPr>
          <p:cNvSpPr>
            <a:spLocks noGrp="1"/>
          </p:cNvSpPr>
          <p:nvPr>
            <p:ph type="pic" idx="1"/>
          </p:nvPr>
        </p:nvSpPr>
        <p:spPr>
          <a:xfrm>
            <a:off x="5183188" y="987425"/>
            <a:ext cx="5420086"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E0D67A6C-5CA5-4EF0-B1C4-ED85FF255AE3}"/>
              </a:ext>
            </a:extLst>
          </p:cNvPr>
          <p:cNvSpPr>
            <a:spLocks noGrp="1"/>
          </p:cNvSpPr>
          <p:nvPr>
            <p:ph type="body" sz="half" idx="2"/>
          </p:nvPr>
        </p:nvSpPr>
        <p:spPr>
          <a:xfrm>
            <a:off x="530352" y="3429000"/>
            <a:ext cx="3932237" cy="243998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76474-31D4-4567-B4EC-B6AF24488AE7}"/>
              </a:ext>
            </a:extLst>
          </p:cNvPr>
          <p:cNvSpPr>
            <a:spLocks noGrp="1"/>
          </p:cNvSpPr>
          <p:nvPr>
            <p:ph type="dt" sz="half" idx="10"/>
          </p:nvPr>
        </p:nvSpPr>
        <p:spPr/>
        <p:txBody>
          <a:bodyPr/>
          <a:lstStyle/>
          <a:p>
            <a:fld id="{336133E9-A654-4C17-8C3C-DDCAC83D6EBF}" type="datetime1">
              <a:rPr lang="en-US" smtClean="0"/>
              <a:t>7/1/2022</a:t>
            </a:fld>
            <a:endParaRPr lang="en-US" dirty="0"/>
          </a:p>
        </p:txBody>
      </p:sp>
      <p:sp>
        <p:nvSpPr>
          <p:cNvPr id="6" name="Footer Placeholder 5">
            <a:extLst>
              <a:ext uri="{FF2B5EF4-FFF2-40B4-BE49-F238E27FC236}">
                <a16:creationId xmlns:a16="http://schemas.microsoft.com/office/drawing/2014/main" id="{5C902DE0-33F5-4372-8EB5-F5746D344A5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5C5C2EF-849D-4B2C-8ED6-D26553657DBA}"/>
              </a:ext>
            </a:extLst>
          </p:cNvPr>
          <p:cNvSpPr>
            <a:spLocks noGrp="1"/>
          </p:cNvSpPr>
          <p:nvPr>
            <p:ph type="sldNum" sz="quarter" idx="12"/>
          </p:nvPr>
        </p:nvSpPr>
        <p:spPr/>
        <p:txBody>
          <a:bodyPr/>
          <a:lstStyle/>
          <a:p>
            <a:fld id="{E1076ED0-0DB3-4879-AAE5-5C20D22C1DF4}" type="slidenum">
              <a:rPr lang="en-US" smtClean="0"/>
              <a:t>‹nº›</a:t>
            </a:fld>
            <a:endParaRPr lang="en-US" dirty="0"/>
          </a:p>
        </p:txBody>
      </p:sp>
      <p:grpSp>
        <p:nvGrpSpPr>
          <p:cNvPr id="8" name="Graphic 78">
            <a:extLst>
              <a:ext uri="{FF2B5EF4-FFF2-40B4-BE49-F238E27FC236}">
                <a16:creationId xmlns:a16="http://schemas.microsoft.com/office/drawing/2014/main" id="{7627CBC2-9DC2-4EE8-A2D5-849E30F22017}"/>
              </a:ext>
              <a:ext uri="{C183D7F6-B498-43B3-948B-1728B52AA6E4}">
                <adec:decorative xmlns:adec="http://schemas.microsoft.com/office/drawing/2017/decorative" val="1"/>
              </a:ext>
            </a:extLst>
          </p:cNvPr>
          <p:cNvGrpSpPr/>
          <p:nvPr/>
        </p:nvGrpSpPr>
        <p:grpSpPr>
          <a:xfrm>
            <a:off x="530225" y="3193468"/>
            <a:ext cx="972241" cy="45719"/>
            <a:chOff x="4886325" y="3371754"/>
            <a:chExt cx="2418492" cy="113728"/>
          </a:xfrm>
          <a:solidFill>
            <a:schemeClr val="accent1"/>
          </a:solidFill>
        </p:grpSpPr>
        <p:sp>
          <p:nvSpPr>
            <p:cNvPr id="9" name="Graphic 78">
              <a:extLst>
                <a:ext uri="{FF2B5EF4-FFF2-40B4-BE49-F238E27FC236}">
                  <a16:creationId xmlns:a16="http://schemas.microsoft.com/office/drawing/2014/main" id="{9FB4AEFC-63AB-4831-8EC1-E8145604D8D9}"/>
                </a:ext>
              </a:extLst>
            </p:cNvPr>
            <p:cNvSpPr/>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dirty="0"/>
            </a:p>
          </p:txBody>
        </p:sp>
        <p:grpSp>
          <p:nvGrpSpPr>
            <p:cNvPr id="10" name="Graphic 78">
              <a:extLst>
                <a:ext uri="{FF2B5EF4-FFF2-40B4-BE49-F238E27FC236}">
                  <a16:creationId xmlns:a16="http://schemas.microsoft.com/office/drawing/2014/main" id="{811E1337-D5DA-408D-91F3-A6A35FCDD0B9}"/>
                </a:ext>
              </a:extLst>
            </p:cNvPr>
            <p:cNvGrpSpPr/>
            <p:nvPr/>
          </p:nvGrpSpPr>
          <p:grpSpPr>
            <a:xfrm>
              <a:off x="4886709" y="3371754"/>
              <a:ext cx="2418108" cy="113728"/>
              <a:chOff x="4886709" y="3371754"/>
              <a:chExt cx="2418108" cy="113728"/>
            </a:xfrm>
            <a:grpFill/>
          </p:grpSpPr>
          <p:sp>
            <p:nvSpPr>
              <p:cNvPr id="11" name="Graphic 78">
                <a:extLst>
                  <a:ext uri="{FF2B5EF4-FFF2-40B4-BE49-F238E27FC236}">
                    <a16:creationId xmlns:a16="http://schemas.microsoft.com/office/drawing/2014/main" id="{1E473FA4-FD80-4D04-AAC5-63B9A4D80778}"/>
                  </a:ext>
                </a:extLst>
              </p:cNvPr>
              <p:cNvSpPr/>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dirty="0"/>
              </a:p>
            </p:txBody>
          </p:sp>
          <p:sp>
            <p:nvSpPr>
              <p:cNvPr id="12" name="Graphic 78">
                <a:extLst>
                  <a:ext uri="{FF2B5EF4-FFF2-40B4-BE49-F238E27FC236}">
                    <a16:creationId xmlns:a16="http://schemas.microsoft.com/office/drawing/2014/main" id="{FCB457B9-48DE-4921-8C3F-996598075B1F}"/>
                  </a:ext>
                </a:extLst>
              </p:cNvPr>
              <p:cNvSpPr/>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dirty="0"/>
              </a:p>
            </p:txBody>
          </p:sp>
          <p:sp>
            <p:nvSpPr>
              <p:cNvPr id="13" name="Graphic 78">
                <a:extLst>
                  <a:ext uri="{FF2B5EF4-FFF2-40B4-BE49-F238E27FC236}">
                    <a16:creationId xmlns:a16="http://schemas.microsoft.com/office/drawing/2014/main" id="{53C9DB95-9A61-4553-8D82-D2BE26FCBC6E}"/>
                  </a:ext>
                </a:extLst>
              </p:cNvPr>
              <p:cNvSpPr/>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dirty="0"/>
              </a:p>
            </p:txBody>
          </p:sp>
          <p:sp>
            <p:nvSpPr>
              <p:cNvPr id="14" name="Graphic 78">
                <a:extLst>
                  <a:ext uri="{FF2B5EF4-FFF2-40B4-BE49-F238E27FC236}">
                    <a16:creationId xmlns:a16="http://schemas.microsoft.com/office/drawing/2014/main" id="{0EAE371F-24C9-4738-834F-FAF5A5C9ACE1}"/>
                  </a:ext>
                </a:extLst>
              </p:cNvPr>
              <p:cNvSpPr/>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Tree>
    <p:extLst>
      <p:ext uri="{BB962C8B-B14F-4D97-AF65-F5344CB8AC3E}">
        <p14:creationId xmlns:p14="http://schemas.microsoft.com/office/powerpoint/2010/main" val="27397446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1.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435959F4-53DA-47FF-BC24-1E5B75C69876}"/>
              </a:ext>
            </a:extLst>
          </p:cNvPr>
          <p:cNvSpPr/>
          <p:nvPr/>
        </p:nvSpPr>
        <p:spPr>
          <a:xfrm>
            <a:off x="9753030" y="5516668"/>
            <a:ext cx="2438970"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0" name="Group 19">
            <a:extLst>
              <a:ext uri="{FF2B5EF4-FFF2-40B4-BE49-F238E27FC236}">
                <a16:creationId xmlns:a16="http://schemas.microsoft.com/office/drawing/2014/main" id="{A7CF83E8-F6F0-41E3-B580-7412A04DDFB5}"/>
              </a:ext>
            </a:extLst>
          </p:cNvPr>
          <p:cNvGrpSpPr/>
          <p:nvPr/>
        </p:nvGrpSpPr>
        <p:grpSpPr>
          <a:xfrm>
            <a:off x="10776050" y="5204030"/>
            <a:ext cx="886141" cy="802497"/>
            <a:chOff x="10948005" y="3272152"/>
            <a:chExt cx="868640" cy="786648"/>
          </a:xfrm>
          <a:solidFill>
            <a:schemeClr val="accent1"/>
          </a:solidFill>
        </p:grpSpPr>
        <p:sp>
          <p:nvSpPr>
            <p:cNvPr id="21" name="Freeform: Shape 20">
              <a:extLst>
                <a:ext uri="{FF2B5EF4-FFF2-40B4-BE49-F238E27FC236}">
                  <a16:creationId xmlns:a16="http://schemas.microsoft.com/office/drawing/2014/main" id="{1A0B6DBB-705D-48D0-842C-F9DFA7684D19}"/>
                </a:ext>
              </a:extLst>
            </p:cNvPr>
            <p:cNvSpPr/>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2" name="Freeform: Shape 21">
              <a:extLst>
                <a:ext uri="{FF2B5EF4-FFF2-40B4-BE49-F238E27FC236}">
                  <a16:creationId xmlns:a16="http://schemas.microsoft.com/office/drawing/2014/main" id="{C194A764-16E1-4D0D-9357-76F80E6086C0}"/>
                </a:ext>
              </a:extLst>
            </p:cNvPr>
            <p:cNvSpPr/>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3" name="Freeform: Shape 22">
              <a:extLst>
                <a:ext uri="{FF2B5EF4-FFF2-40B4-BE49-F238E27FC236}">
                  <a16:creationId xmlns:a16="http://schemas.microsoft.com/office/drawing/2014/main" id="{115B7F3F-A40D-4F24-8536-E2420B433211}"/>
                </a:ext>
              </a:extLst>
            </p:cNvPr>
            <p:cNvSpPr/>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4" name="Graphic 12">
              <a:extLst>
                <a:ext uri="{FF2B5EF4-FFF2-40B4-BE49-F238E27FC236}">
                  <a16:creationId xmlns:a16="http://schemas.microsoft.com/office/drawing/2014/main" id="{CEF42844-A829-4ED2-A360-63BB2A7C45EE}"/>
                </a:ext>
              </a:extLst>
            </p:cNvPr>
            <p:cNvSpPr/>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dirty="0"/>
            </a:p>
          </p:txBody>
        </p:sp>
        <p:sp>
          <p:nvSpPr>
            <p:cNvPr id="25" name="Graphic 15">
              <a:extLst>
                <a:ext uri="{FF2B5EF4-FFF2-40B4-BE49-F238E27FC236}">
                  <a16:creationId xmlns:a16="http://schemas.microsoft.com/office/drawing/2014/main" id="{57B23B52-A1C3-44EF-BC11-9094A0DA11AB}"/>
                </a:ext>
              </a:extLst>
            </p:cNvPr>
            <p:cNvSpPr/>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dirty="0"/>
            </a:p>
          </p:txBody>
        </p:sp>
        <p:sp>
          <p:nvSpPr>
            <p:cNvPr id="26" name="Graphic 15">
              <a:extLst>
                <a:ext uri="{FF2B5EF4-FFF2-40B4-BE49-F238E27FC236}">
                  <a16:creationId xmlns:a16="http://schemas.microsoft.com/office/drawing/2014/main" id="{064E08E5-DA92-4CF2-A0BF-E341800227B2}"/>
                </a:ext>
              </a:extLst>
            </p:cNvPr>
            <p:cNvSpPr/>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7A222560-E657-4CAE-B667-7BE9E224B244}"/>
                </a:ext>
              </a:extLst>
            </p:cNvPr>
            <p:cNvSpPr/>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9226104-0061-4319-8237-9C001BF85D49}"/>
              </a:ext>
            </a:extLst>
          </p:cNvPr>
          <p:cNvSpPr/>
          <p:nvPr/>
        </p:nvSpPr>
        <p:spPr>
          <a:xfrm rot="5400000">
            <a:off x="615181" y="-615181"/>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Placeholder 1">
            <a:extLst>
              <a:ext uri="{FF2B5EF4-FFF2-40B4-BE49-F238E27FC236}">
                <a16:creationId xmlns:a16="http://schemas.microsoft.com/office/drawing/2014/main" id="{2D78318D-FE3E-41D7-9A8C-2065A2C46AF3}"/>
              </a:ext>
            </a:extLst>
          </p:cNvPr>
          <p:cNvSpPr>
            <a:spLocks noGrp="1"/>
          </p:cNvSpPr>
          <p:nvPr>
            <p:ph type="title"/>
          </p:nvPr>
        </p:nvSpPr>
        <p:spPr>
          <a:xfrm>
            <a:off x="525717" y="787068"/>
            <a:ext cx="1007755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DB06718-79E7-4159-A003-F86FE7B3D829}"/>
              </a:ext>
            </a:extLst>
          </p:cNvPr>
          <p:cNvSpPr>
            <a:spLocks noGrp="1"/>
          </p:cNvSpPr>
          <p:nvPr>
            <p:ph type="body" idx="1"/>
          </p:nvPr>
        </p:nvSpPr>
        <p:spPr>
          <a:xfrm>
            <a:off x="525717" y="2521885"/>
            <a:ext cx="10077557" cy="35490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1F99FF-FFE2-431D-A0C8-A46C21712A20}"/>
              </a:ext>
            </a:extLst>
          </p:cNvPr>
          <p:cNvSpPr>
            <a:spLocks noGrp="1"/>
          </p:cNvSpPr>
          <p:nvPr>
            <p:ph type="dt" sz="half" idx="2"/>
          </p:nvPr>
        </p:nvSpPr>
        <p:spPr>
          <a:xfrm>
            <a:off x="525718" y="136525"/>
            <a:ext cx="2743200"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fld id="{8769D389-4C4C-4FD7-9E6B-9F44477F0EB8}" type="datetime1">
              <a:rPr lang="en-US" smtClean="0"/>
              <a:t>7/1/2022</a:t>
            </a:fld>
            <a:endParaRPr lang="en-US" dirty="0"/>
          </a:p>
        </p:txBody>
      </p:sp>
      <p:sp>
        <p:nvSpPr>
          <p:cNvPr id="5" name="Footer Placeholder 4">
            <a:extLst>
              <a:ext uri="{FF2B5EF4-FFF2-40B4-BE49-F238E27FC236}">
                <a16:creationId xmlns:a16="http://schemas.microsoft.com/office/drawing/2014/main" id="{51C3547E-668D-4191-847C-7424F75496E6}"/>
              </a:ext>
            </a:extLst>
          </p:cNvPr>
          <p:cNvSpPr>
            <a:spLocks noGrp="1"/>
          </p:cNvSpPr>
          <p:nvPr>
            <p:ph type="ftr" sz="quarter" idx="3"/>
          </p:nvPr>
        </p:nvSpPr>
        <p:spPr>
          <a:xfrm>
            <a:off x="525718" y="6356350"/>
            <a:ext cx="3450659" cy="365125"/>
          </a:xfrm>
          <a:prstGeom prst="rect">
            <a:avLst/>
          </a:prstGeom>
        </p:spPr>
        <p:txBody>
          <a:bodyPr vert="horz" lIns="91440" tIns="45720" rIns="91440" bIns="45720" rtlCol="0" anchor="ctr"/>
          <a:lstStyle>
            <a:lvl1pPr algn="l">
              <a:defRPr sz="900" cap="none" spc="110" baseline="0">
                <a:solidFill>
                  <a:schemeClr val="tx1">
                    <a:lumMod val="65000"/>
                    <a:lumOff val="35000"/>
                  </a:schemeClr>
                </a:solidFill>
              </a:defRPr>
            </a:lvl1pPr>
          </a:lstStyle>
          <a:p>
            <a:endParaRPr lang="en-US" dirty="0"/>
          </a:p>
        </p:txBody>
      </p:sp>
      <p:sp>
        <p:nvSpPr>
          <p:cNvPr id="6" name="Slide Number Placeholder 5">
            <a:extLst>
              <a:ext uri="{FF2B5EF4-FFF2-40B4-BE49-F238E27FC236}">
                <a16:creationId xmlns:a16="http://schemas.microsoft.com/office/drawing/2014/main" id="{8CBB6E6E-8527-4F63-A0C7-84CD44A2B00D}"/>
              </a:ext>
            </a:extLst>
          </p:cNvPr>
          <p:cNvSpPr>
            <a:spLocks noGrp="1"/>
          </p:cNvSpPr>
          <p:nvPr>
            <p:ph type="sldNum" sz="quarter" idx="4"/>
          </p:nvPr>
        </p:nvSpPr>
        <p:spPr>
          <a:xfrm>
            <a:off x="11655367" y="6356350"/>
            <a:ext cx="529809" cy="365125"/>
          </a:xfrm>
          <a:prstGeom prst="rect">
            <a:avLst/>
          </a:prstGeom>
        </p:spPr>
        <p:txBody>
          <a:bodyPr vert="horz" lIns="91440" tIns="45720" rIns="91440" bIns="45720" rtlCol="0" anchor="ctr"/>
          <a:lstStyle>
            <a:lvl1pPr algn="ctr">
              <a:defRPr sz="900" cap="none" spc="110" baseline="0">
                <a:solidFill>
                  <a:schemeClr val="tx1">
                    <a:lumMod val="65000"/>
                    <a:lumOff val="35000"/>
                  </a:schemeClr>
                </a:solidFill>
              </a:defRPr>
            </a:lvl1pPr>
          </a:lstStyle>
          <a:p>
            <a:fld id="{E1076ED0-0DB3-4879-AAE5-5C20D22C1DF4}" type="slidenum">
              <a:rPr lang="en-US" smtClean="0"/>
              <a:t>‹nº›</a:t>
            </a:fld>
            <a:endParaRPr lang="en-US" dirty="0"/>
          </a:p>
        </p:txBody>
      </p:sp>
    </p:spTree>
    <p:extLst>
      <p:ext uri="{BB962C8B-B14F-4D97-AF65-F5344CB8AC3E}">
        <p14:creationId xmlns:p14="http://schemas.microsoft.com/office/powerpoint/2010/main" val="952706949"/>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31" r:id="rId4"/>
    <p:sldLayoutId id="2147483732" r:id="rId5"/>
    <p:sldLayoutId id="2147483737" r:id="rId6"/>
    <p:sldLayoutId id="2147483733" r:id="rId7"/>
    <p:sldLayoutId id="2147483734" r:id="rId8"/>
    <p:sldLayoutId id="2147483735" r:id="rId9"/>
    <p:sldLayoutId id="2147483736" r:id="rId10"/>
    <p:sldLayoutId id="2147483738" r:id="rId11"/>
  </p:sldLayoutIdLst>
  <p:hf sldNum="0" hdr="0" ftr="0" dt="0"/>
  <p:txStyles>
    <p:titleStyle>
      <a:lvl1pPr algn="l" defTabSz="914400" rtl="0" eaLnBrk="1" latinLnBrk="0" hangingPunct="1">
        <a:lnSpc>
          <a:spcPct val="100000"/>
        </a:lnSpc>
        <a:spcBef>
          <a:spcPct val="0"/>
        </a:spcBef>
        <a:buNone/>
        <a:defRPr sz="3600" i="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769D389-4C4C-4FD7-9E6B-9F44477F0EB8}" type="datetime1">
              <a:rPr lang="en-US" smtClean="0"/>
              <a:t>7/1/2022</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E1076ED0-0DB3-4879-AAE5-5C20D22C1DF4}" type="slidenum">
              <a:rPr lang="en-US" smtClean="0"/>
              <a:t>‹nº›</a:t>
            </a:fld>
            <a:endParaRPr lang="en-US" dirty="0"/>
          </a:p>
        </p:txBody>
      </p:sp>
    </p:spTree>
    <p:extLst>
      <p:ext uri="{BB962C8B-B14F-4D97-AF65-F5344CB8AC3E}">
        <p14:creationId xmlns:p14="http://schemas.microsoft.com/office/powerpoint/2010/main" val="3968174501"/>
      </p:ext>
    </p:extLst>
  </p:cSld>
  <p:clrMap bg1="dk1" tx1="lt1" bg2="dk2" tx2="lt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 id="2147483819" r:id="rId12"/>
    <p:sldLayoutId id="2147483820" r:id="rId13"/>
    <p:sldLayoutId id="2147483821" r:id="rId14"/>
    <p:sldLayoutId id="2147483822" r:id="rId15"/>
    <p:sldLayoutId id="2147483823" r:id="rId16"/>
    <p:sldLayoutId id="2147483824"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6.png"/><Relationship Id="rId5"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hyperlink" Target="https://www.educamaisbrasil.com.br/enem/filosofia/falacia" TargetMode="External"/><Relationship Id="rId3" Type="http://schemas.openxmlformats.org/officeDocument/2006/relationships/hyperlink" Target="https://www.significados.com.br/falacia/" TargetMode="External"/><Relationship Id="rId7" Type="http://schemas.openxmlformats.org/officeDocument/2006/relationships/hyperlink" Target="https://criticanarede.com/falacias.html#:~:text=Apelo%20%C3%A0%20ignor%C3%A2ncia%20(argumentum%20ad,se%20provou%20que%20%C3%A9%20verdadeiro" TargetMode="External"/><Relationship Id="rId2" Type="http://schemas.openxmlformats.org/officeDocument/2006/relationships/hyperlink" Target="https://twitter.com/andrefran/status/1283923798287425537" TargetMode="External"/><Relationship Id="rId1" Type="http://schemas.openxmlformats.org/officeDocument/2006/relationships/slideLayout" Target="../slideLayouts/slideLayout13.xml"/><Relationship Id="rId6" Type="http://schemas.openxmlformats.org/officeDocument/2006/relationships/hyperlink" Target="https://www.netmundi.org/home/2014/falacia-do-apelo-a-ignorancia/#:~:text=A%20fal%C3%A1cia%20do%20apelo%20%C3%A0,foi%20provado%20que%20n%C3%A3o%20existem" TargetMode="External"/><Relationship Id="rId5" Type="http://schemas.openxmlformats.org/officeDocument/2006/relationships/hyperlink" Target="http://www.diaadiaeducacao.pr.gov.br/portals/cadernospde/pdebusca/producoes_pde/2016/2016_pdp_gestao_uepg_monikapennerpauls.pdf" TargetMode="External"/><Relationship Id="rId4" Type="http://schemas.openxmlformats.org/officeDocument/2006/relationships/hyperlink" Target="https://www.todamateria.com.br/falacia/" TargetMode="External"/><Relationship Id="rId9" Type="http://schemas.openxmlformats.org/officeDocument/2006/relationships/hyperlink" Target="https://youtu.be/LuVVaEREKHA"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A5D0B0D3-D735-4619-AA45-B57B791E1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 name="Picture 3" descr="Close de um pincel de tinta vermelha">
            <a:extLst>
              <a:ext uri="{FF2B5EF4-FFF2-40B4-BE49-F238E27FC236}">
                <a16:creationId xmlns:a16="http://schemas.microsoft.com/office/drawing/2014/main" id="{3AA0C3FC-2D6D-AFEC-D4B1-184973E2B4D8}"/>
              </a:ext>
            </a:extLst>
          </p:cNvPr>
          <p:cNvPicPr>
            <a:picLocks noChangeAspect="1"/>
          </p:cNvPicPr>
          <p:nvPr/>
        </p:nvPicPr>
        <p:blipFill rotWithShape="1">
          <a:blip r:embed="rId2">
            <a:alphaModFix amt="40000"/>
          </a:blip>
          <a:srcRect t="2361" r="-1" b="22619"/>
          <a:stretch/>
        </p:blipFill>
        <p:spPr>
          <a:xfrm>
            <a:off x="20" y="10"/>
            <a:ext cx="12188932" cy="6857990"/>
          </a:xfrm>
          <a:prstGeom prst="rect">
            <a:avLst/>
          </a:prstGeom>
        </p:spPr>
      </p:pic>
      <p:sp>
        <p:nvSpPr>
          <p:cNvPr id="2" name="Título 1">
            <a:extLst>
              <a:ext uri="{FF2B5EF4-FFF2-40B4-BE49-F238E27FC236}">
                <a16:creationId xmlns:a16="http://schemas.microsoft.com/office/drawing/2014/main" id="{25DC9F5C-0C69-9217-92C7-46F21A302135}"/>
              </a:ext>
            </a:extLst>
          </p:cNvPr>
          <p:cNvSpPr>
            <a:spLocks noGrp="1"/>
          </p:cNvSpPr>
          <p:nvPr>
            <p:ph type="ctrTitle"/>
          </p:nvPr>
        </p:nvSpPr>
        <p:spPr>
          <a:xfrm>
            <a:off x="1549238" y="1145080"/>
            <a:ext cx="9090476" cy="2179601"/>
          </a:xfrm>
        </p:spPr>
        <p:txBody>
          <a:bodyPr vert="horz" lIns="91440" tIns="45720" rIns="91440" bIns="45720" rtlCol="0" anchor="b">
            <a:normAutofit/>
          </a:bodyPr>
          <a:lstStyle/>
          <a:p>
            <a:pPr algn="ctr"/>
            <a:r>
              <a:rPr lang="en-US" dirty="0">
                <a:solidFill>
                  <a:srgbClr val="FFFFFF"/>
                </a:solidFill>
              </a:rPr>
              <a:t>Falácias</a:t>
            </a:r>
          </a:p>
        </p:txBody>
      </p:sp>
      <p:sp>
        <p:nvSpPr>
          <p:cNvPr id="3" name="Subtítulo 2">
            <a:extLst>
              <a:ext uri="{FF2B5EF4-FFF2-40B4-BE49-F238E27FC236}">
                <a16:creationId xmlns:a16="http://schemas.microsoft.com/office/drawing/2014/main" id="{FE40C1DC-3D8C-E56D-FE76-9BAB38775E08}"/>
              </a:ext>
            </a:extLst>
          </p:cNvPr>
          <p:cNvSpPr>
            <a:spLocks noGrp="1"/>
          </p:cNvSpPr>
          <p:nvPr>
            <p:ph type="subTitle" idx="1"/>
          </p:nvPr>
        </p:nvSpPr>
        <p:spPr>
          <a:xfrm>
            <a:off x="2999029" y="3774105"/>
            <a:ext cx="6190895" cy="1633040"/>
          </a:xfrm>
        </p:spPr>
        <p:txBody>
          <a:bodyPr vert="horz" lIns="91440" tIns="45720" rIns="91440" bIns="45720" rtlCol="0" anchor="t">
            <a:normAutofit/>
          </a:bodyPr>
          <a:lstStyle/>
          <a:p>
            <a:pPr algn="ctr"/>
            <a:r>
              <a:rPr lang="en-US" dirty="0">
                <a:solidFill>
                  <a:srgbClr val="FFFFFF"/>
                </a:solidFill>
              </a:rPr>
              <a:t>Trabalho de Filosofia 2° Trimestre</a:t>
            </a:r>
          </a:p>
        </p:txBody>
      </p:sp>
      <p:sp>
        <p:nvSpPr>
          <p:cNvPr id="20" name="Freeform: Shape 19">
            <a:extLst>
              <a:ext uri="{FF2B5EF4-FFF2-40B4-BE49-F238E27FC236}">
                <a16:creationId xmlns:a16="http://schemas.microsoft.com/office/drawing/2014/main" id="{CF7F2079-504C-499A-A644-58F4DDC76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491506" y="-615180"/>
            <a:ext cx="1085312"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22" name="Graphic 78">
            <a:extLst>
              <a:ext uri="{FF2B5EF4-FFF2-40B4-BE49-F238E27FC236}">
                <a16:creationId xmlns:a16="http://schemas.microsoft.com/office/drawing/2014/main" id="{DBBA0A0D-8F6A-400A-9E49-8C008E2C7D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08356" y="3533292"/>
            <a:ext cx="972241" cy="45718"/>
            <a:chOff x="4886325" y="3371754"/>
            <a:chExt cx="2418492" cy="113728"/>
          </a:xfrm>
          <a:solidFill>
            <a:schemeClr val="accent1"/>
          </a:solidFill>
        </p:grpSpPr>
        <p:sp>
          <p:nvSpPr>
            <p:cNvPr id="23" name="Graphic 78">
              <a:extLst>
                <a:ext uri="{FF2B5EF4-FFF2-40B4-BE49-F238E27FC236}">
                  <a16:creationId xmlns:a16="http://schemas.microsoft.com/office/drawing/2014/main" id="{A5DD701E-4BC9-48E3-AF4F-013B52D63D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325" y="3428428"/>
              <a:ext cx="2418302" cy="9525"/>
            </a:xfrm>
            <a:custGeom>
              <a:avLst/>
              <a:gdLst>
                <a:gd name="connsiteX0" fmla="*/ 0 w 2418302"/>
                <a:gd name="connsiteY0" fmla="*/ 0 h 9525"/>
                <a:gd name="connsiteX1" fmla="*/ 2418302 w 2418302"/>
                <a:gd name="connsiteY1" fmla="*/ 0 h 9525"/>
              </a:gdLst>
              <a:ahLst/>
              <a:cxnLst>
                <a:cxn ang="0">
                  <a:pos x="connsiteX0" y="connsiteY0"/>
                </a:cxn>
                <a:cxn ang="0">
                  <a:pos x="connsiteX1" y="connsiteY1"/>
                </a:cxn>
              </a:cxnLst>
              <a:rect l="l" t="t" r="r" b="b"/>
              <a:pathLst>
                <a:path w="2418302" h="9525">
                  <a:moveTo>
                    <a:pt x="0" y="0"/>
                  </a:moveTo>
                  <a:lnTo>
                    <a:pt x="2418302" y="0"/>
                  </a:lnTo>
                </a:path>
              </a:pathLst>
            </a:custGeom>
            <a:grpFill/>
            <a:ln w="9525" cap="flat">
              <a:noFill/>
              <a:prstDash val="solid"/>
              <a:miter/>
            </a:ln>
          </p:spPr>
          <p:txBody>
            <a:bodyPr rtlCol="0" anchor="ctr"/>
            <a:lstStyle/>
            <a:p>
              <a:pPr algn="ctr"/>
              <a:endParaRPr lang="en-US" dirty="0"/>
            </a:p>
          </p:txBody>
        </p:sp>
        <p:grpSp>
          <p:nvGrpSpPr>
            <p:cNvPr id="24" name="Graphic 78">
              <a:extLst>
                <a:ext uri="{FF2B5EF4-FFF2-40B4-BE49-F238E27FC236}">
                  <a16:creationId xmlns:a16="http://schemas.microsoft.com/office/drawing/2014/main" id="{FB658B62-664D-4B3B-BBDA-235666290B4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886709" y="3371754"/>
              <a:ext cx="2418108" cy="113728"/>
              <a:chOff x="4886709" y="3371754"/>
              <a:chExt cx="2418108" cy="113728"/>
            </a:xfrm>
            <a:grpFill/>
          </p:grpSpPr>
          <p:sp>
            <p:nvSpPr>
              <p:cNvPr id="25" name="Graphic 78">
                <a:extLst>
                  <a:ext uri="{FF2B5EF4-FFF2-40B4-BE49-F238E27FC236}">
                    <a16:creationId xmlns:a16="http://schemas.microsoft.com/office/drawing/2014/main" id="{B11F9D25-67B1-4BDB-A290-97B93A19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95088" y="3474384"/>
                <a:ext cx="32575" cy="2906"/>
              </a:xfrm>
              <a:custGeom>
                <a:avLst/>
                <a:gdLst>
                  <a:gd name="connsiteX0" fmla="*/ 0 w 32575"/>
                  <a:gd name="connsiteY0" fmla="*/ 49 h 2906"/>
                  <a:gd name="connsiteX1" fmla="*/ 32576 w 32575"/>
                  <a:gd name="connsiteY1" fmla="*/ 2907 h 2906"/>
                  <a:gd name="connsiteX2" fmla="*/ 0 w 32575"/>
                  <a:gd name="connsiteY2" fmla="*/ 49 h 2906"/>
                </a:gdLst>
                <a:ahLst/>
                <a:cxnLst>
                  <a:cxn ang="0">
                    <a:pos x="connsiteX0" y="connsiteY0"/>
                  </a:cxn>
                  <a:cxn ang="0">
                    <a:pos x="connsiteX1" y="connsiteY1"/>
                  </a:cxn>
                  <a:cxn ang="0">
                    <a:pos x="connsiteX2" y="connsiteY2"/>
                  </a:cxn>
                </a:cxnLst>
                <a:rect l="l" t="t" r="r" b="b"/>
                <a:pathLst>
                  <a:path w="32575" h="2906">
                    <a:moveTo>
                      <a:pt x="0" y="49"/>
                    </a:moveTo>
                    <a:cubicBezTo>
                      <a:pt x="7430" y="2335"/>
                      <a:pt x="20384" y="2526"/>
                      <a:pt x="32576" y="2907"/>
                    </a:cubicBezTo>
                    <a:cubicBezTo>
                      <a:pt x="23146" y="716"/>
                      <a:pt x="13240" y="-236"/>
                      <a:pt x="0" y="49"/>
                    </a:cubicBezTo>
                    <a:close/>
                  </a:path>
                </a:pathLst>
              </a:custGeom>
              <a:grpFill/>
              <a:ln w="9525" cap="flat">
                <a:noFill/>
                <a:prstDash val="solid"/>
                <a:miter/>
              </a:ln>
            </p:spPr>
            <p:txBody>
              <a:bodyPr rtlCol="0" anchor="ctr"/>
              <a:lstStyle/>
              <a:p>
                <a:pPr algn="ctr"/>
                <a:endParaRPr lang="en-US" dirty="0"/>
              </a:p>
            </p:txBody>
          </p:sp>
          <p:sp>
            <p:nvSpPr>
              <p:cNvPr id="26" name="Graphic 78">
                <a:extLst>
                  <a:ext uri="{FF2B5EF4-FFF2-40B4-BE49-F238E27FC236}">
                    <a16:creationId xmlns:a16="http://schemas.microsoft.com/office/drawing/2014/main" id="{B9D5C40A-1B1B-4C25-9707-E8F1CF6E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27758" y="3477344"/>
                <a:ext cx="380" cy="42"/>
              </a:xfrm>
              <a:custGeom>
                <a:avLst/>
                <a:gdLst>
                  <a:gd name="connsiteX0" fmla="*/ 190 w 380"/>
                  <a:gd name="connsiteY0" fmla="*/ 42 h 42"/>
                  <a:gd name="connsiteX1" fmla="*/ 381 w 380"/>
                  <a:gd name="connsiteY1" fmla="*/ 42 h 42"/>
                  <a:gd name="connsiteX2" fmla="*/ 0 w 380"/>
                  <a:gd name="connsiteY2" fmla="*/ 42 h 42"/>
                  <a:gd name="connsiteX3" fmla="*/ 190 w 380"/>
                  <a:gd name="connsiteY3" fmla="*/ 42 h 42"/>
                </a:gdLst>
                <a:ahLst/>
                <a:cxnLst>
                  <a:cxn ang="0">
                    <a:pos x="connsiteX0" y="connsiteY0"/>
                  </a:cxn>
                  <a:cxn ang="0">
                    <a:pos x="connsiteX1" y="connsiteY1"/>
                  </a:cxn>
                  <a:cxn ang="0">
                    <a:pos x="connsiteX2" y="connsiteY2"/>
                  </a:cxn>
                  <a:cxn ang="0">
                    <a:pos x="connsiteX3" y="connsiteY3"/>
                  </a:cxn>
                </a:cxnLst>
                <a:rect l="l" t="t" r="r" b="b"/>
                <a:pathLst>
                  <a:path w="380" h="42">
                    <a:moveTo>
                      <a:pt x="190" y="42"/>
                    </a:moveTo>
                    <a:cubicBezTo>
                      <a:pt x="190" y="42"/>
                      <a:pt x="286" y="42"/>
                      <a:pt x="381" y="42"/>
                    </a:cubicBezTo>
                    <a:cubicBezTo>
                      <a:pt x="190" y="42"/>
                      <a:pt x="95" y="42"/>
                      <a:pt x="0" y="42"/>
                    </a:cubicBezTo>
                    <a:cubicBezTo>
                      <a:pt x="0" y="-53"/>
                      <a:pt x="95" y="42"/>
                      <a:pt x="190" y="42"/>
                    </a:cubicBezTo>
                    <a:close/>
                  </a:path>
                </a:pathLst>
              </a:custGeom>
              <a:grpFill/>
              <a:ln w="9525" cap="flat">
                <a:noFill/>
                <a:prstDash val="solid"/>
                <a:miter/>
              </a:ln>
            </p:spPr>
            <p:txBody>
              <a:bodyPr rtlCol="0" anchor="ctr"/>
              <a:lstStyle/>
              <a:p>
                <a:pPr algn="ctr"/>
                <a:endParaRPr lang="en-US" dirty="0"/>
              </a:p>
            </p:txBody>
          </p:sp>
          <p:sp>
            <p:nvSpPr>
              <p:cNvPr id="27" name="Graphic 78">
                <a:extLst>
                  <a:ext uri="{FF2B5EF4-FFF2-40B4-BE49-F238E27FC236}">
                    <a16:creationId xmlns:a16="http://schemas.microsoft.com/office/drawing/2014/main" id="{2DD0C1D6-FF64-45AB-8775-83AB3C470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285577" y="3374517"/>
                <a:ext cx="10001" cy="190"/>
              </a:xfrm>
              <a:custGeom>
                <a:avLst/>
                <a:gdLst>
                  <a:gd name="connsiteX0" fmla="*/ 10001 w 10001"/>
                  <a:gd name="connsiteY0" fmla="*/ 0 h 190"/>
                  <a:gd name="connsiteX1" fmla="*/ 0 w 10001"/>
                  <a:gd name="connsiteY1" fmla="*/ 191 h 190"/>
                  <a:gd name="connsiteX2" fmla="*/ 10001 w 10001"/>
                  <a:gd name="connsiteY2" fmla="*/ 0 h 190"/>
                </a:gdLst>
                <a:ahLst/>
                <a:cxnLst>
                  <a:cxn ang="0">
                    <a:pos x="connsiteX0" y="connsiteY0"/>
                  </a:cxn>
                  <a:cxn ang="0">
                    <a:pos x="connsiteX1" y="connsiteY1"/>
                  </a:cxn>
                  <a:cxn ang="0">
                    <a:pos x="connsiteX2" y="connsiteY2"/>
                  </a:cxn>
                </a:cxnLst>
                <a:rect l="l" t="t" r="r" b="b"/>
                <a:pathLst>
                  <a:path w="10001" h="190">
                    <a:moveTo>
                      <a:pt x="10001" y="0"/>
                    </a:moveTo>
                    <a:cubicBezTo>
                      <a:pt x="6953" y="0"/>
                      <a:pt x="3524" y="95"/>
                      <a:pt x="0" y="191"/>
                    </a:cubicBezTo>
                    <a:cubicBezTo>
                      <a:pt x="3334" y="191"/>
                      <a:pt x="6763" y="191"/>
                      <a:pt x="10001" y="0"/>
                    </a:cubicBezTo>
                    <a:close/>
                  </a:path>
                </a:pathLst>
              </a:custGeom>
              <a:grpFill/>
              <a:ln w="9525" cap="flat">
                <a:noFill/>
                <a:prstDash val="solid"/>
                <a:miter/>
              </a:ln>
            </p:spPr>
            <p:txBody>
              <a:bodyPr rtlCol="0" anchor="ctr"/>
              <a:lstStyle/>
              <a:p>
                <a:pPr algn="ctr"/>
                <a:endParaRPr lang="en-US" dirty="0"/>
              </a:p>
            </p:txBody>
          </p:sp>
          <p:sp>
            <p:nvSpPr>
              <p:cNvPr id="28" name="Graphic 78">
                <a:extLst>
                  <a:ext uri="{FF2B5EF4-FFF2-40B4-BE49-F238E27FC236}">
                    <a16:creationId xmlns:a16="http://schemas.microsoft.com/office/drawing/2014/main" id="{15AFBB84-8485-4329-89FC-04663D98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886709" y="3371754"/>
                <a:ext cx="2418108" cy="113728"/>
              </a:xfrm>
              <a:custGeom>
                <a:avLst/>
                <a:gdLst>
                  <a:gd name="connsiteX0" fmla="*/ 632266 w 2418108"/>
                  <a:gd name="connsiteY0" fmla="*/ 112205 h 113728"/>
                  <a:gd name="connsiteX1" fmla="*/ 723039 w 2418108"/>
                  <a:gd name="connsiteY1" fmla="*/ 109538 h 113728"/>
                  <a:gd name="connsiteX2" fmla="*/ 735136 w 2418108"/>
                  <a:gd name="connsiteY2" fmla="*/ 111823 h 113728"/>
                  <a:gd name="connsiteX3" fmla="*/ 752471 w 2418108"/>
                  <a:gd name="connsiteY3" fmla="*/ 108680 h 113728"/>
                  <a:gd name="connsiteX4" fmla="*/ 772569 w 2418108"/>
                  <a:gd name="connsiteY4" fmla="*/ 110585 h 113728"/>
                  <a:gd name="connsiteX5" fmla="*/ 1112993 w 2418108"/>
                  <a:gd name="connsiteY5" fmla="*/ 112967 h 113728"/>
                  <a:gd name="connsiteX6" fmla="*/ 1083465 w 2418108"/>
                  <a:gd name="connsiteY6" fmla="*/ 108776 h 113728"/>
                  <a:gd name="connsiteX7" fmla="*/ 1296825 w 2418108"/>
                  <a:gd name="connsiteY7" fmla="*/ 108966 h 113728"/>
                  <a:gd name="connsiteX8" fmla="*/ 1346736 w 2418108"/>
                  <a:gd name="connsiteY8" fmla="*/ 103632 h 113728"/>
                  <a:gd name="connsiteX9" fmla="*/ 1360643 w 2418108"/>
                  <a:gd name="connsiteY9" fmla="*/ 107633 h 113728"/>
                  <a:gd name="connsiteX10" fmla="*/ 1381788 w 2418108"/>
                  <a:gd name="connsiteY10" fmla="*/ 107442 h 113728"/>
                  <a:gd name="connsiteX11" fmla="*/ 1371692 w 2418108"/>
                  <a:gd name="connsiteY11" fmla="*/ 106490 h 113728"/>
                  <a:gd name="connsiteX12" fmla="*/ 1430080 w 2418108"/>
                  <a:gd name="connsiteY12" fmla="*/ 105537 h 113728"/>
                  <a:gd name="connsiteX13" fmla="*/ 1420269 w 2418108"/>
                  <a:gd name="connsiteY13" fmla="*/ 104108 h 113728"/>
                  <a:gd name="connsiteX14" fmla="*/ 1455702 w 2418108"/>
                  <a:gd name="connsiteY14" fmla="*/ 107061 h 113728"/>
                  <a:gd name="connsiteX15" fmla="*/ 1439414 w 2418108"/>
                  <a:gd name="connsiteY15" fmla="*/ 108109 h 113728"/>
                  <a:gd name="connsiteX16" fmla="*/ 1503613 w 2418108"/>
                  <a:gd name="connsiteY16" fmla="*/ 105918 h 113728"/>
                  <a:gd name="connsiteX17" fmla="*/ 1495802 w 2418108"/>
                  <a:gd name="connsiteY17" fmla="*/ 105823 h 113728"/>
                  <a:gd name="connsiteX18" fmla="*/ 1695923 w 2418108"/>
                  <a:gd name="connsiteY18" fmla="*/ 95155 h 113728"/>
                  <a:gd name="connsiteX19" fmla="*/ 1684016 w 2418108"/>
                  <a:gd name="connsiteY19" fmla="*/ 92488 h 113728"/>
                  <a:gd name="connsiteX20" fmla="*/ 1706210 w 2418108"/>
                  <a:gd name="connsiteY20" fmla="*/ 90202 h 113728"/>
                  <a:gd name="connsiteX21" fmla="*/ 1693351 w 2418108"/>
                  <a:gd name="connsiteY21" fmla="*/ 98108 h 113728"/>
                  <a:gd name="connsiteX22" fmla="*/ 2058539 w 2418108"/>
                  <a:gd name="connsiteY22" fmla="*/ 102203 h 113728"/>
                  <a:gd name="connsiteX23" fmla="*/ 2064540 w 2418108"/>
                  <a:gd name="connsiteY23" fmla="*/ 95060 h 113728"/>
                  <a:gd name="connsiteX24" fmla="*/ 2227132 w 2418108"/>
                  <a:gd name="connsiteY24" fmla="*/ 96203 h 113728"/>
                  <a:gd name="connsiteX25" fmla="*/ 2245229 w 2418108"/>
                  <a:gd name="connsiteY25" fmla="*/ 96869 h 113728"/>
                  <a:gd name="connsiteX26" fmla="*/ 2254278 w 2418108"/>
                  <a:gd name="connsiteY26" fmla="*/ 94393 h 113728"/>
                  <a:gd name="connsiteX27" fmla="*/ 2418108 w 2418108"/>
                  <a:gd name="connsiteY27" fmla="*/ 5810 h 113728"/>
                  <a:gd name="connsiteX28" fmla="*/ 2399058 w 2418108"/>
                  <a:gd name="connsiteY28" fmla="*/ 2858 h 113728"/>
                  <a:gd name="connsiteX29" fmla="*/ 2241039 w 2418108"/>
                  <a:gd name="connsiteY29" fmla="*/ 1905 h 113728"/>
                  <a:gd name="connsiteX30" fmla="*/ 2243991 w 2418108"/>
                  <a:gd name="connsiteY30" fmla="*/ 1048 h 113728"/>
                  <a:gd name="connsiteX31" fmla="*/ 2197128 w 2418108"/>
                  <a:gd name="connsiteY31" fmla="*/ 0 h 113728"/>
                  <a:gd name="connsiteX32" fmla="*/ 1710591 w 2418108"/>
                  <a:gd name="connsiteY32" fmla="*/ 6287 h 113728"/>
                  <a:gd name="connsiteX33" fmla="*/ 1713353 w 2418108"/>
                  <a:gd name="connsiteY33" fmla="*/ 5906 h 113728"/>
                  <a:gd name="connsiteX34" fmla="*/ 1210814 w 2418108"/>
                  <a:gd name="connsiteY34" fmla="*/ 7715 h 113728"/>
                  <a:gd name="connsiteX35" fmla="*/ 684463 w 2418108"/>
                  <a:gd name="connsiteY35" fmla="*/ 13716 h 113728"/>
                  <a:gd name="connsiteX36" fmla="*/ 687511 w 2418108"/>
                  <a:gd name="connsiteY36" fmla="*/ 12859 h 113728"/>
                  <a:gd name="connsiteX37" fmla="*/ 435670 w 2418108"/>
                  <a:gd name="connsiteY37" fmla="*/ 12192 h 113728"/>
                  <a:gd name="connsiteX38" fmla="*/ 440718 w 2418108"/>
                  <a:gd name="connsiteY38" fmla="*/ 12668 h 113728"/>
                  <a:gd name="connsiteX39" fmla="*/ 386807 w 2418108"/>
                  <a:gd name="connsiteY39" fmla="*/ 9906 h 113728"/>
                  <a:gd name="connsiteX40" fmla="*/ 16856 w 2418108"/>
                  <a:gd name="connsiteY40" fmla="*/ 12192 h 113728"/>
                  <a:gd name="connsiteX41" fmla="*/ 63528 w 2418108"/>
                  <a:gd name="connsiteY41" fmla="*/ 102870 h 113728"/>
                  <a:gd name="connsiteX42" fmla="*/ 42668 w 2418108"/>
                  <a:gd name="connsiteY42" fmla="*/ 102584 h 113728"/>
                  <a:gd name="connsiteX43" fmla="*/ 41430 w 2418108"/>
                  <a:gd name="connsiteY43" fmla="*/ 105537 h 113728"/>
                  <a:gd name="connsiteX44" fmla="*/ 54575 w 2418108"/>
                  <a:gd name="connsiteY44" fmla="*/ 105347 h 113728"/>
                  <a:gd name="connsiteX45" fmla="*/ 388140 w 2418108"/>
                  <a:gd name="connsiteY45" fmla="*/ 112109 h 113728"/>
                  <a:gd name="connsiteX46" fmla="*/ 482152 w 2418108"/>
                  <a:gd name="connsiteY46" fmla="*/ 113729 h 113728"/>
                  <a:gd name="connsiteX47" fmla="*/ 632266 w 2418108"/>
                  <a:gd name="connsiteY47" fmla="*/ 112205 h 1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418108" h="113728">
                    <a:moveTo>
                      <a:pt x="632266" y="112205"/>
                    </a:moveTo>
                    <a:cubicBezTo>
                      <a:pt x="656364" y="104680"/>
                      <a:pt x="694940" y="114110"/>
                      <a:pt x="723039" y="109538"/>
                    </a:cubicBezTo>
                    <a:cubicBezTo>
                      <a:pt x="722849" y="109919"/>
                      <a:pt x="735898" y="110109"/>
                      <a:pt x="735136" y="111823"/>
                    </a:cubicBezTo>
                    <a:cubicBezTo>
                      <a:pt x="735041" y="108776"/>
                      <a:pt x="767616" y="112300"/>
                      <a:pt x="752471" y="108680"/>
                    </a:cubicBezTo>
                    <a:cubicBezTo>
                      <a:pt x="754757" y="107633"/>
                      <a:pt x="790571" y="107633"/>
                      <a:pt x="772569" y="110585"/>
                    </a:cubicBezTo>
                    <a:cubicBezTo>
                      <a:pt x="822099" y="111633"/>
                      <a:pt x="1059653" y="114395"/>
                      <a:pt x="1112993" y="112967"/>
                    </a:cubicBezTo>
                    <a:cubicBezTo>
                      <a:pt x="1106135" y="110776"/>
                      <a:pt x="1089656" y="112205"/>
                      <a:pt x="1083465" y="108776"/>
                    </a:cubicBezTo>
                    <a:cubicBezTo>
                      <a:pt x="1153950" y="111728"/>
                      <a:pt x="1230626" y="113157"/>
                      <a:pt x="1296825" y="108966"/>
                    </a:cubicBezTo>
                    <a:cubicBezTo>
                      <a:pt x="1277680" y="103251"/>
                      <a:pt x="1356071" y="110966"/>
                      <a:pt x="1346736" y="103632"/>
                    </a:cubicBezTo>
                    <a:cubicBezTo>
                      <a:pt x="1351213" y="105347"/>
                      <a:pt x="1374454" y="106109"/>
                      <a:pt x="1360643" y="107633"/>
                    </a:cubicBezTo>
                    <a:cubicBezTo>
                      <a:pt x="1368548" y="107728"/>
                      <a:pt x="1376168" y="108299"/>
                      <a:pt x="1381788" y="107442"/>
                    </a:cubicBezTo>
                    <a:lnTo>
                      <a:pt x="1371692" y="106490"/>
                    </a:lnTo>
                    <a:cubicBezTo>
                      <a:pt x="1398266" y="106013"/>
                      <a:pt x="1412744" y="108680"/>
                      <a:pt x="1430080" y="105537"/>
                    </a:cubicBezTo>
                    <a:lnTo>
                      <a:pt x="1420269" y="104108"/>
                    </a:lnTo>
                    <a:cubicBezTo>
                      <a:pt x="1436176" y="103918"/>
                      <a:pt x="1449416" y="103632"/>
                      <a:pt x="1455702" y="107061"/>
                    </a:cubicBezTo>
                    <a:lnTo>
                      <a:pt x="1439414" y="108109"/>
                    </a:lnTo>
                    <a:cubicBezTo>
                      <a:pt x="1465799" y="108014"/>
                      <a:pt x="1481610" y="107823"/>
                      <a:pt x="1503613" y="105918"/>
                    </a:cubicBezTo>
                    <a:lnTo>
                      <a:pt x="1495802" y="105823"/>
                    </a:lnTo>
                    <a:cubicBezTo>
                      <a:pt x="1523806" y="102394"/>
                      <a:pt x="1670110" y="99441"/>
                      <a:pt x="1695923" y="95155"/>
                    </a:cubicBezTo>
                    <a:lnTo>
                      <a:pt x="1684016" y="92488"/>
                    </a:lnTo>
                    <a:lnTo>
                      <a:pt x="1706210" y="90202"/>
                    </a:lnTo>
                    <a:cubicBezTo>
                      <a:pt x="1703543" y="90202"/>
                      <a:pt x="1695542" y="98965"/>
                      <a:pt x="1693351" y="98108"/>
                    </a:cubicBezTo>
                    <a:cubicBezTo>
                      <a:pt x="1757549" y="99441"/>
                      <a:pt x="2045109" y="91345"/>
                      <a:pt x="2058539" y="102203"/>
                    </a:cubicBezTo>
                    <a:cubicBezTo>
                      <a:pt x="2079780" y="101917"/>
                      <a:pt x="2071303" y="103918"/>
                      <a:pt x="2064540" y="95060"/>
                    </a:cubicBezTo>
                    <a:cubicBezTo>
                      <a:pt x="2086638" y="95441"/>
                      <a:pt x="2259707" y="88773"/>
                      <a:pt x="2227132" y="96203"/>
                    </a:cubicBezTo>
                    <a:cubicBezTo>
                      <a:pt x="2232371" y="96298"/>
                      <a:pt x="2240372" y="95917"/>
                      <a:pt x="2245229" y="96869"/>
                    </a:cubicBezTo>
                    <a:cubicBezTo>
                      <a:pt x="2235704" y="94583"/>
                      <a:pt x="2261708" y="95345"/>
                      <a:pt x="2254278" y="94393"/>
                    </a:cubicBezTo>
                    <a:cubicBezTo>
                      <a:pt x="2395724" y="108776"/>
                      <a:pt x="2341527" y="36576"/>
                      <a:pt x="2418108" y="5810"/>
                    </a:cubicBezTo>
                    <a:cubicBezTo>
                      <a:pt x="2398772" y="4763"/>
                      <a:pt x="2335717" y="7239"/>
                      <a:pt x="2399058" y="2858"/>
                    </a:cubicBezTo>
                    <a:cubicBezTo>
                      <a:pt x="2343527" y="-572"/>
                      <a:pt x="2296283" y="1238"/>
                      <a:pt x="2241039" y="1905"/>
                    </a:cubicBezTo>
                    <a:lnTo>
                      <a:pt x="2243991" y="1048"/>
                    </a:lnTo>
                    <a:cubicBezTo>
                      <a:pt x="2234181" y="-381"/>
                      <a:pt x="2214845" y="1524"/>
                      <a:pt x="2197128" y="0"/>
                    </a:cubicBezTo>
                    <a:cubicBezTo>
                      <a:pt x="2115880" y="6096"/>
                      <a:pt x="1816128" y="3524"/>
                      <a:pt x="1710591" y="6287"/>
                    </a:cubicBezTo>
                    <a:lnTo>
                      <a:pt x="1713353" y="5906"/>
                    </a:lnTo>
                    <a:cubicBezTo>
                      <a:pt x="1577146" y="5429"/>
                      <a:pt x="1349308" y="11240"/>
                      <a:pt x="1210814" y="7715"/>
                    </a:cubicBezTo>
                    <a:cubicBezTo>
                      <a:pt x="1095848" y="23717"/>
                      <a:pt x="819051" y="5429"/>
                      <a:pt x="684463" y="13716"/>
                    </a:cubicBezTo>
                    <a:lnTo>
                      <a:pt x="687511" y="12859"/>
                    </a:lnTo>
                    <a:cubicBezTo>
                      <a:pt x="655316" y="14192"/>
                      <a:pt x="473008" y="10954"/>
                      <a:pt x="435670" y="12192"/>
                    </a:cubicBezTo>
                    <a:lnTo>
                      <a:pt x="440718" y="12668"/>
                    </a:lnTo>
                    <a:cubicBezTo>
                      <a:pt x="408047" y="14764"/>
                      <a:pt x="412524" y="11049"/>
                      <a:pt x="386807" y="9906"/>
                    </a:cubicBezTo>
                    <a:cubicBezTo>
                      <a:pt x="275174" y="28004"/>
                      <a:pt x="142395" y="18764"/>
                      <a:pt x="16856" y="12192"/>
                    </a:cubicBezTo>
                    <a:cubicBezTo>
                      <a:pt x="-6195" y="35528"/>
                      <a:pt x="-17434" y="114395"/>
                      <a:pt x="63528" y="102870"/>
                    </a:cubicBezTo>
                    <a:cubicBezTo>
                      <a:pt x="63528" y="102870"/>
                      <a:pt x="42668" y="102584"/>
                      <a:pt x="42668" y="102584"/>
                    </a:cubicBezTo>
                    <a:cubicBezTo>
                      <a:pt x="58004" y="103156"/>
                      <a:pt x="47336" y="104299"/>
                      <a:pt x="41430" y="105537"/>
                    </a:cubicBezTo>
                    <a:cubicBezTo>
                      <a:pt x="46764" y="105537"/>
                      <a:pt x="68386" y="107442"/>
                      <a:pt x="54575" y="105347"/>
                    </a:cubicBezTo>
                    <a:cubicBezTo>
                      <a:pt x="158588" y="108109"/>
                      <a:pt x="297462" y="110109"/>
                      <a:pt x="388140" y="112109"/>
                    </a:cubicBezTo>
                    <a:cubicBezTo>
                      <a:pt x="420525" y="113348"/>
                      <a:pt x="453577" y="106680"/>
                      <a:pt x="482152" y="113729"/>
                    </a:cubicBezTo>
                    <a:cubicBezTo>
                      <a:pt x="477580" y="111919"/>
                      <a:pt x="629885" y="111728"/>
                      <a:pt x="632266" y="112205"/>
                    </a:cubicBezTo>
                    <a:close/>
                  </a:path>
                </a:pathLst>
              </a:custGeom>
              <a:grpFill/>
              <a:ln w="9525" cap="flat">
                <a:noFill/>
                <a:prstDash val="solid"/>
                <a:miter/>
              </a:ln>
            </p:spPr>
            <p:txBody>
              <a:bodyPr rtlCol="0" anchor="ctr"/>
              <a:lstStyle/>
              <a:p>
                <a:pPr algn="ctr"/>
                <a:endParaRPr lang="en-US" dirty="0"/>
              </a:p>
            </p:txBody>
          </p:sp>
        </p:grpSp>
      </p:grpSp>
      <p:sp>
        <p:nvSpPr>
          <p:cNvPr id="30" name="Freeform: Shape 29">
            <a:extLst>
              <a:ext uri="{FF2B5EF4-FFF2-40B4-BE49-F238E27FC236}">
                <a16:creationId xmlns:a16="http://schemas.microsoft.com/office/drawing/2014/main" id="{3D505D40-32E9-4C48-81F8-AD80433BE6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516668"/>
            <a:ext cx="4187283" cy="1341332"/>
          </a:xfrm>
          <a:custGeom>
            <a:avLst/>
            <a:gdLst>
              <a:gd name="connsiteX0" fmla="*/ 2025355 w 2438970"/>
              <a:gd name="connsiteY0" fmla="*/ 235 h 1341332"/>
              <a:gd name="connsiteX1" fmla="*/ 2381960 w 2438970"/>
              <a:gd name="connsiteY1" fmla="*/ 44517 h 1341332"/>
              <a:gd name="connsiteX2" fmla="*/ 2438970 w 2438970"/>
              <a:gd name="connsiteY2" fmla="*/ 58872 h 1341332"/>
              <a:gd name="connsiteX3" fmla="*/ 2438970 w 2438970"/>
              <a:gd name="connsiteY3" fmla="*/ 1341332 h 1341332"/>
              <a:gd name="connsiteX4" fmla="*/ 0 w 2438970"/>
              <a:gd name="connsiteY4" fmla="*/ 1341332 h 1341332"/>
              <a:gd name="connsiteX5" fmla="*/ 13333 w 2438970"/>
              <a:gd name="connsiteY5" fmla="*/ 1328018 h 1341332"/>
              <a:gd name="connsiteX6" fmla="*/ 936262 w 2438970"/>
              <a:gd name="connsiteY6" fmla="*/ 459947 h 1341332"/>
              <a:gd name="connsiteX7" fmla="*/ 1554028 w 2438970"/>
              <a:gd name="connsiteY7" fmla="*/ 71153 h 1341332"/>
              <a:gd name="connsiteX8" fmla="*/ 2025355 w 2438970"/>
              <a:gd name="connsiteY8" fmla="*/ 235 h 134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970" h="1341332">
                <a:moveTo>
                  <a:pt x="2025355" y="235"/>
                </a:moveTo>
                <a:cubicBezTo>
                  <a:pt x="2143847" y="2306"/>
                  <a:pt x="2262766" y="17993"/>
                  <a:pt x="2381960" y="44517"/>
                </a:cubicBezTo>
                <a:lnTo>
                  <a:pt x="2438970" y="58872"/>
                </a:lnTo>
                <a:lnTo>
                  <a:pt x="2438970" y="1341332"/>
                </a:lnTo>
                <a:lnTo>
                  <a:pt x="0" y="1341332"/>
                </a:lnTo>
                <a:lnTo>
                  <a:pt x="13333" y="1328018"/>
                </a:lnTo>
                <a:cubicBezTo>
                  <a:pt x="324723" y="1028950"/>
                  <a:pt x="645390" y="738459"/>
                  <a:pt x="936262" y="459947"/>
                </a:cubicBezTo>
                <a:cubicBezTo>
                  <a:pt x="1139660" y="265152"/>
                  <a:pt x="1345794" y="140817"/>
                  <a:pt x="1554028" y="71153"/>
                </a:cubicBezTo>
                <a:cubicBezTo>
                  <a:pt x="1710136" y="18918"/>
                  <a:pt x="1867365" y="-2526"/>
                  <a:pt x="2025355" y="235"/>
                </a:cubicBez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32" name="Group 31">
            <a:extLst>
              <a:ext uri="{FF2B5EF4-FFF2-40B4-BE49-F238E27FC236}">
                <a16:creationId xmlns:a16="http://schemas.microsoft.com/office/drawing/2014/main" id="{C507BF36-B92B-4CAC-BCA7-8364B51E1F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969850"/>
            <a:ext cx="886141" cy="802496"/>
            <a:chOff x="10948005" y="3272152"/>
            <a:chExt cx="868640" cy="786648"/>
          </a:xfrm>
          <a:solidFill>
            <a:schemeClr val="accent1"/>
          </a:solidFill>
        </p:grpSpPr>
        <p:sp>
          <p:nvSpPr>
            <p:cNvPr id="33" name="Freeform: Shape 32">
              <a:extLst>
                <a:ext uri="{FF2B5EF4-FFF2-40B4-BE49-F238E27FC236}">
                  <a16:creationId xmlns:a16="http://schemas.microsoft.com/office/drawing/2014/main" id="{2276237E-3A6D-452F-879C-FB8C77A18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94317" y="3944888"/>
              <a:ext cx="128449" cy="113912"/>
            </a:xfrm>
            <a:custGeom>
              <a:avLst/>
              <a:gdLst>
                <a:gd name="connsiteX0" fmla="*/ 237621 w 453152"/>
                <a:gd name="connsiteY0" fmla="*/ 965 h 401867"/>
                <a:gd name="connsiteX1" fmla="*/ 370246 w 453152"/>
                <a:gd name="connsiteY1" fmla="*/ 23666 h 401867"/>
                <a:gd name="connsiteX2" fmla="*/ 437392 w 453152"/>
                <a:gd name="connsiteY2" fmla="*/ 198545 h 401867"/>
                <a:gd name="connsiteX3" fmla="*/ 67745 w 453152"/>
                <a:gd name="connsiteY3" fmla="*/ 392003 h 401867"/>
                <a:gd name="connsiteX4" fmla="*/ 911 w 453152"/>
                <a:gd name="connsiteY4" fmla="*/ 254095 h 401867"/>
                <a:gd name="connsiteX5" fmla="*/ 115564 w 453152"/>
                <a:gd name="connsiteY5" fmla="*/ 51160 h 401867"/>
                <a:gd name="connsiteX6" fmla="*/ 237621 w 453152"/>
                <a:gd name="connsiteY6" fmla="*/ 965 h 401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3152" h="401867">
                  <a:moveTo>
                    <a:pt x="237621" y="965"/>
                  </a:moveTo>
                  <a:cubicBezTo>
                    <a:pt x="283632" y="-2971"/>
                    <a:pt x="331405" y="5243"/>
                    <a:pt x="370246" y="23666"/>
                  </a:cubicBezTo>
                  <a:cubicBezTo>
                    <a:pt x="436830" y="55275"/>
                    <a:pt x="477168" y="116810"/>
                    <a:pt x="437392" y="198545"/>
                  </a:cubicBezTo>
                  <a:cubicBezTo>
                    <a:pt x="391568" y="292624"/>
                    <a:pt x="176850" y="441630"/>
                    <a:pt x="67745" y="392003"/>
                  </a:cubicBezTo>
                  <a:cubicBezTo>
                    <a:pt x="18056" y="369372"/>
                    <a:pt x="-5012" y="308398"/>
                    <a:pt x="911" y="254095"/>
                  </a:cubicBezTo>
                  <a:cubicBezTo>
                    <a:pt x="9203" y="178033"/>
                    <a:pt x="61012" y="103094"/>
                    <a:pt x="115564" y="51160"/>
                  </a:cubicBezTo>
                  <a:cubicBezTo>
                    <a:pt x="147361" y="20985"/>
                    <a:pt x="191610" y="4900"/>
                    <a:pt x="237621" y="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34" name="Freeform: Shape 33">
              <a:extLst>
                <a:ext uri="{FF2B5EF4-FFF2-40B4-BE49-F238E27FC236}">
                  <a16:creationId xmlns:a16="http://schemas.microsoft.com/office/drawing/2014/main" id="{38BC9243-F4BF-48A7-89AE-DFA5B37DE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53045" y="3808430"/>
              <a:ext cx="144912" cy="193414"/>
            </a:xfrm>
            <a:custGeom>
              <a:avLst/>
              <a:gdLst>
                <a:gd name="connsiteX0" fmla="*/ 390625 w 511232"/>
                <a:gd name="connsiteY0" fmla="*/ 1621 h 682341"/>
                <a:gd name="connsiteX1" fmla="*/ 508142 w 511232"/>
                <a:gd name="connsiteY1" fmla="*/ 64038 h 682341"/>
                <a:gd name="connsiteX2" fmla="*/ 508453 w 511232"/>
                <a:gd name="connsiteY2" fmla="*/ 121832 h 682341"/>
                <a:gd name="connsiteX3" fmla="*/ 316492 w 511232"/>
                <a:gd name="connsiteY3" fmla="*/ 567602 h 682341"/>
                <a:gd name="connsiteX4" fmla="*/ 80265 w 511232"/>
                <a:gd name="connsiteY4" fmla="*/ 640359 h 682341"/>
                <a:gd name="connsiteX5" fmla="*/ 13306 w 511232"/>
                <a:gd name="connsiteY5" fmla="*/ 274828 h 682341"/>
                <a:gd name="connsiteX6" fmla="*/ 140989 w 511232"/>
                <a:gd name="connsiteY6" fmla="*/ 107181 h 682341"/>
                <a:gd name="connsiteX7" fmla="*/ 390625 w 511232"/>
                <a:gd name="connsiteY7" fmla="*/ 1621 h 682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1232" h="682341">
                  <a:moveTo>
                    <a:pt x="390625" y="1621"/>
                  </a:moveTo>
                  <a:cubicBezTo>
                    <a:pt x="446543" y="-5212"/>
                    <a:pt x="493343" y="8441"/>
                    <a:pt x="508142" y="64038"/>
                  </a:cubicBezTo>
                  <a:cubicBezTo>
                    <a:pt x="513192" y="82866"/>
                    <a:pt x="511134" y="102754"/>
                    <a:pt x="508453" y="121832"/>
                  </a:cubicBezTo>
                  <a:cubicBezTo>
                    <a:pt x="485324" y="287796"/>
                    <a:pt x="417242" y="443971"/>
                    <a:pt x="316492" y="567602"/>
                  </a:cubicBezTo>
                  <a:cubicBezTo>
                    <a:pt x="253024" y="645534"/>
                    <a:pt x="165055" y="737743"/>
                    <a:pt x="80265" y="640359"/>
                  </a:cubicBezTo>
                  <a:cubicBezTo>
                    <a:pt x="5014" y="553948"/>
                    <a:pt x="-17368" y="383621"/>
                    <a:pt x="13306" y="274828"/>
                  </a:cubicBezTo>
                  <a:cubicBezTo>
                    <a:pt x="33443" y="203318"/>
                    <a:pt x="83382" y="146521"/>
                    <a:pt x="140989" y="107181"/>
                  </a:cubicBezTo>
                  <a:cubicBezTo>
                    <a:pt x="178904" y="81308"/>
                    <a:pt x="297428" y="13010"/>
                    <a:pt x="390625" y="162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35" name="Freeform: Shape 34">
              <a:extLst>
                <a:ext uri="{FF2B5EF4-FFF2-40B4-BE49-F238E27FC236}">
                  <a16:creationId xmlns:a16="http://schemas.microsoft.com/office/drawing/2014/main" id="{5DE414EC-F3DF-412E-9B22-5328DAA99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84524" y="3907536"/>
              <a:ext cx="132121" cy="93006"/>
            </a:xfrm>
            <a:custGeom>
              <a:avLst/>
              <a:gdLst>
                <a:gd name="connsiteX0" fmla="*/ 252822 w 466107"/>
                <a:gd name="connsiteY0" fmla="*/ 1539 h 328114"/>
                <a:gd name="connsiteX1" fmla="*/ 451641 w 466107"/>
                <a:gd name="connsiteY1" fmla="*/ 122177 h 328114"/>
                <a:gd name="connsiteX2" fmla="*/ 391790 w 466107"/>
                <a:gd name="connsiteY2" fmla="*/ 297430 h 328114"/>
                <a:gd name="connsiteX3" fmla="*/ 8614 w 466107"/>
                <a:gd name="connsiteY3" fmla="*/ 243252 h 328114"/>
                <a:gd name="connsiteX4" fmla="*/ 45897 w 466107"/>
                <a:gd name="connsiteY4" fmla="*/ 97302 h 328114"/>
                <a:gd name="connsiteX5" fmla="*/ 252822 w 466107"/>
                <a:gd name="connsiteY5" fmla="*/ 1539 h 32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107" h="328114">
                  <a:moveTo>
                    <a:pt x="252822" y="1539"/>
                  </a:moveTo>
                  <a:cubicBezTo>
                    <a:pt x="335429" y="-10494"/>
                    <a:pt x="418848" y="49794"/>
                    <a:pt x="451641" y="122177"/>
                  </a:cubicBezTo>
                  <a:cubicBezTo>
                    <a:pt x="479697" y="184273"/>
                    <a:pt x="470594" y="255285"/>
                    <a:pt x="391790" y="297430"/>
                  </a:cubicBezTo>
                  <a:cubicBezTo>
                    <a:pt x="301077" y="345935"/>
                    <a:pt x="55935" y="343254"/>
                    <a:pt x="8614" y="243252"/>
                  </a:cubicBezTo>
                  <a:cubicBezTo>
                    <a:pt x="-12895" y="197678"/>
                    <a:pt x="8240" y="136766"/>
                    <a:pt x="45897" y="97302"/>
                  </a:cubicBezTo>
                  <a:cubicBezTo>
                    <a:pt x="98704" y="42064"/>
                    <a:pt x="181872" y="11950"/>
                    <a:pt x="252822" y="15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36" name="Graphic 12">
              <a:extLst>
                <a:ext uri="{FF2B5EF4-FFF2-40B4-BE49-F238E27FC236}">
                  <a16:creationId xmlns:a16="http://schemas.microsoft.com/office/drawing/2014/main" id="{039C06B1-FDEA-47B1-8222-7D622CD72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42141" y="3272152"/>
              <a:ext cx="180625" cy="158824"/>
            </a:xfrm>
            <a:custGeom>
              <a:avLst/>
              <a:gdLst>
                <a:gd name="connsiteX0" fmla="*/ 63289 w 3341477"/>
                <a:gd name="connsiteY0" fmla="*/ 1933384 h 2938167"/>
                <a:gd name="connsiteX1" fmla="*/ 263314 w 3341477"/>
                <a:gd name="connsiteY1" fmla="*/ 514159 h 2938167"/>
                <a:gd name="connsiteX2" fmla="*/ 1098276 w 3341477"/>
                <a:gd name="connsiteY2" fmla="*/ 952 h 2938167"/>
                <a:gd name="connsiteX3" fmla="*/ 2654089 w 3341477"/>
                <a:gd name="connsiteY3" fmla="*/ 371284 h 2938167"/>
                <a:gd name="connsiteX4" fmla="*/ 3219398 w 3341477"/>
                <a:gd name="connsiteY4" fmla="*/ 2080926 h 2938167"/>
                <a:gd name="connsiteX5" fmla="*/ 2044489 w 3341477"/>
                <a:gd name="connsiteY5" fmla="*/ 2933509 h 2938167"/>
                <a:gd name="connsiteX6" fmla="*/ 453814 w 3341477"/>
                <a:gd name="connsiteY6" fmla="*/ 2495359 h 2938167"/>
                <a:gd name="connsiteX7" fmla="*/ 63289 w 3341477"/>
                <a:gd name="connsiteY7" fmla="*/ 1933384 h 2938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41477" h="2938167">
                  <a:moveTo>
                    <a:pt x="63289" y="1933384"/>
                  </a:moveTo>
                  <a:cubicBezTo>
                    <a:pt x="56717" y="1895856"/>
                    <a:pt x="-165311" y="914209"/>
                    <a:pt x="263314" y="514159"/>
                  </a:cubicBezTo>
                  <a:cubicBezTo>
                    <a:pt x="691939" y="114109"/>
                    <a:pt x="609262" y="11620"/>
                    <a:pt x="1098276" y="952"/>
                  </a:cubicBezTo>
                  <a:cubicBezTo>
                    <a:pt x="1587289" y="-9716"/>
                    <a:pt x="2320714" y="66484"/>
                    <a:pt x="2654089" y="371284"/>
                  </a:cubicBezTo>
                  <a:cubicBezTo>
                    <a:pt x="2987464" y="676084"/>
                    <a:pt x="3603732" y="1514094"/>
                    <a:pt x="3219398" y="2080926"/>
                  </a:cubicBezTo>
                  <a:cubicBezTo>
                    <a:pt x="2835064" y="2647759"/>
                    <a:pt x="2558839" y="2895409"/>
                    <a:pt x="2044489" y="2933509"/>
                  </a:cubicBezTo>
                  <a:cubicBezTo>
                    <a:pt x="1530139" y="2971609"/>
                    <a:pt x="701464" y="2771584"/>
                    <a:pt x="453814" y="2495359"/>
                  </a:cubicBezTo>
                  <a:cubicBezTo>
                    <a:pt x="206164" y="2219134"/>
                    <a:pt x="101389" y="2152459"/>
                    <a:pt x="63289" y="1933384"/>
                  </a:cubicBezTo>
                  <a:close/>
                </a:path>
              </a:pathLst>
            </a:custGeom>
            <a:grpFill/>
            <a:ln w="9525" cap="flat">
              <a:noFill/>
              <a:prstDash val="solid"/>
              <a:miter/>
            </a:ln>
          </p:spPr>
          <p:txBody>
            <a:bodyPr rtlCol="0" anchor="ctr"/>
            <a:lstStyle/>
            <a:p>
              <a:endParaRPr lang="en-US" dirty="0"/>
            </a:p>
          </p:txBody>
        </p:sp>
        <p:sp>
          <p:nvSpPr>
            <p:cNvPr id="37" name="Graphic 15">
              <a:extLst>
                <a:ext uri="{FF2B5EF4-FFF2-40B4-BE49-F238E27FC236}">
                  <a16:creationId xmlns:a16="http://schemas.microsoft.com/office/drawing/2014/main" id="{B834C8C1-9BD1-4635-8E5B-65815F901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02136" y="3379098"/>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dirty="0"/>
            </a:p>
          </p:txBody>
        </p:sp>
        <p:sp>
          <p:nvSpPr>
            <p:cNvPr id="38" name="Graphic 15">
              <a:extLst>
                <a:ext uri="{FF2B5EF4-FFF2-40B4-BE49-F238E27FC236}">
                  <a16:creationId xmlns:a16="http://schemas.microsoft.com/office/drawing/2014/main" id="{2963D456-B3F4-4EDC-827E-645741F64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8005" y="3504095"/>
              <a:ext cx="82388" cy="75292"/>
            </a:xfrm>
            <a:custGeom>
              <a:avLst/>
              <a:gdLst>
                <a:gd name="connsiteX0" fmla="*/ 17664 w 5240764"/>
                <a:gd name="connsiteY0" fmla="*/ 2947947 h 4789394"/>
                <a:gd name="connsiteX1" fmla="*/ 903489 w 5240764"/>
                <a:gd name="connsiteY1" fmla="*/ 195222 h 4789394"/>
                <a:gd name="connsiteX2" fmla="*/ 3560964 w 5240764"/>
                <a:gd name="connsiteY2" fmla="*/ 357147 h 4789394"/>
                <a:gd name="connsiteX3" fmla="*/ 5240602 w 5240764"/>
                <a:gd name="connsiteY3" fmla="*/ 2076409 h 4789394"/>
                <a:gd name="connsiteX4" fmla="*/ 4568328 w 5240764"/>
                <a:gd name="connsiteY4" fmla="*/ 3879397 h 4789394"/>
                <a:gd name="connsiteX5" fmla="*/ 3284739 w 5240764"/>
                <a:gd name="connsiteY5" fmla="*/ 4605297 h 4789394"/>
                <a:gd name="connsiteX6" fmla="*/ 1074939 w 5240764"/>
                <a:gd name="connsiteY6" fmla="*/ 4357647 h 4789394"/>
                <a:gd name="connsiteX7" fmla="*/ 15187 w 5240764"/>
                <a:gd name="connsiteY7" fmla="*/ 2830313 h 478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40764" h="4789394">
                  <a:moveTo>
                    <a:pt x="17664" y="2947947"/>
                  </a:moveTo>
                  <a:cubicBezTo>
                    <a:pt x="17664" y="2900322"/>
                    <a:pt x="-201411" y="490497"/>
                    <a:pt x="903489" y="195222"/>
                  </a:cubicBezTo>
                  <a:cubicBezTo>
                    <a:pt x="2008389" y="-100053"/>
                    <a:pt x="2598939" y="-71478"/>
                    <a:pt x="3560964" y="357147"/>
                  </a:cubicBezTo>
                  <a:cubicBezTo>
                    <a:pt x="4522989" y="785772"/>
                    <a:pt x="5253271" y="1338222"/>
                    <a:pt x="5240602" y="2076409"/>
                  </a:cubicBezTo>
                  <a:cubicBezTo>
                    <a:pt x="5227934" y="2814597"/>
                    <a:pt x="4842267" y="3677276"/>
                    <a:pt x="4568328" y="3879397"/>
                  </a:cubicBezTo>
                  <a:cubicBezTo>
                    <a:pt x="4294389" y="4081422"/>
                    <a:pt x="4065789" y="4548147"/>
                    <a:pt x="3284739" y="4605297"/>
                  </a:cubicBezTo>
                  <a:cubicBezTo>
                    <a:pt x="2503689" y="4662447"/>
                    <a:pt x="1579764" y="5110122"/>
                    <a:pt x="1074939" y="4357647"/>
                  </a:cubicBezTo>
                  <a:cubicBezTo>
                    <a:pt x="570114" y="3605172"/>
                    <a:pt x="12615" y="3617554"/>
                    <a:pt x="15187" y="2830313"/>
                  </a:cubicBezTo>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73A58845-EFFB-4806-BC6D-47418C15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43727" y="3666564"/>
              <a:ext cx="173527" cy="138496"/>
            </a:xfrm>
            <a:custGeom>
              <a:avLst/>
              <a:gdLst>
                <a:gd name="connsiteX0" fmla="*/ 237392 w 789043"/>
                <a:gd name="connsiteY0" fmla="*/ 81 h 629754"/>
                <a:gd name="connsiteX1" fmla="*/ 758692 w 789043"/>
                <a:gd name="connsiteY1" fmla="*/ 233550 h 629754"/>
                <a:gd name="connsiteX2" fmla="*/ 650647 w 789043"/>
                <a:gd name="connsiteY2" fmla="*/ 335111 h 629754"/>
                <a:gd name="connsiteX3" fmla="*/ 315041 w 789043"/>
                <a:gd name="connsiteY3" fmla="*/ 584992 h 629754"/>
                <a:gd name="connsiteX4" fmla="*/ 192159 w 789043"/>
                <a:gd name="connsiteY4" fmla="*/ 625953 h 629754"/>
                <a:gd name="connsiteX5" fmla="*/ 124264 w 789043"/>
                <a:gd name="connsiteY5" fmla="*/ 552260 h 629754"/>
                <a:gd name="connsiteX6" fmla="*/ 1631 w 789043"/>
                <a:gd name="connsiteY6" fmla="*/ 133735 h 629754"/>
                <a:gd name="connsiteX7" fmla="*/ 35422 w 789043"/>
                <a:gd name="connsiteY7" fmla="*/ 14157 h 629754"/>
                <a:gd name="connsiteX8" fmla="*/ 113728 w 789043"/>
                <a:gd name="connsiteY8" fmla="*/ 378 h 629754"/>
                <a:gd name="connsiteX9" fmla="*/ 237392 w 789043"/>
                <a:gd name="connsiteY9" fmla="*/ 81 h 629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89043" h="629754">
                  <a:moveTo>
                    <a:pt x="237392" y="81"/>
                  </a:moveTo>
                  <a:cubicBezTo>
                    <a:pt x="474795" y="-992"/>
                    <a:pt x="907215" y="10463"/>
                    <a:pt x="758692" y="233550"/>
                  </a:cubicBezTo>
                  <a:cubicBezTo>
                    <a:pt x="731135" y="274948"/>
                    <a:pt x="690486" y="305435"/>
                    <a:pt x="650647" y="335111"/>
                  </a:cubicBezTo>
                  <a:cubicBezTo>
                    <a:pt x="538737" y="418405"/>
                    <a:pt x="426889" y="501698"/>
                    <a:pt x="315041" y="584992"/>
                  </a:cubicBezTo>
                  <a:cubicBezTo>
                    <a:pt x="278943" y="611863"/>
                    <a:pt x="234865" y="640167"/>
                    <a:pt x="192159" y="625953"/>
                  </a:cubicBezTo>
                  <a:cubicBezTo>
                    <a:pt x="159614" y="615105"/>
                    <a:pt x="139851" y="582810"/>
                    <a:pt x="124264" y="552260"/>
                  </a:cubicBezTo>
                  <a:cubicBezTo>
                    <a:pt x="57742" y="422021"/>
                    <a:pt x="15908" y="279250"/>
                    <a:pt x="1631" y="133735"/>
                  </a:cubicBezTo>
                  <a:cubicBezTo>
                    <a:pt x="-2671" y="90343"/>
                    <a:pt x="-676" y="38596"/>
                    <a:pt x="35422" y="14157"/>
                  </a:cubicBezTo>
                  <a:cubicBezTo>
                    <a:pt x="57804" y="-931"/>
                    <a:pt x="86795" y="-557"/>
                    <a:pt x="113728" y="378"/>
                  </a:cubicBezTo>
                  <a:cubicBezTo>
                    <a:pt x="138207" y="1243"/>
                    <a:pt x="182606" y="328"/>
                    <a:pt x="237392" y="8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Subtítulo 2">
            <a:extLst>
              <a:ext uri="{FF2B5EF4-FFF2-40B4-BE49-F238E27FC236}">
                <a16:creationId xmlns:a16="http://schemas.microsoft.com/office/drawing/2014/main" id="{93E77530-89CB-46AB-DB0F-022D61DE8223}"/>
              </a:ext>
            </a:extLst>
          </p:cNvPr>
          <p:cNvSpPr txBox="1">
            <a:spLocks/>
          </p:cNvSpPr>
          <p:nvPr/>
        </p:nvSpPr>
        <p:spPr>
          <a:xfrm>
            <a:off x="8472881" y="5206466"/>
            <a:ext cx="3713978" cy="1481005"/>
          </a:xfrm>
          <a:prstGeom prst="rect">
            <a:avLst/>
          </a:prstGeom>
        </p:spPr>
        <p:txBody>
          <a:bodyPr vert="horz" lIns="91440" tIns="45720" rIns="91440" bIns="45720" rtlCol="0">
            <a:normAutofit fontScale="92500" lnSpcReduction="10000"/>
          </a:bodyPr>
          <a:lstStyle>
            <a:lvl1pPr marL="0" indent="0" algn="l" defTabSz="914400" rtl="0" eaLnBrk="1" latinLnBrk="0" hangingPunct="1">
              <a:lnSpc>
                <a:spcPct val="12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ctr" defTabSz="914400" rtl="0" eaLnBrk="1" latinLnBrk="0" hangingPunct="1">
              <a:lnSpc>
                <a:spcPct val="120000"/>
              </a:lnSpc>
              <a:spcBef>
                <a:spcPts val="500"/>
              </a:spcBef>
              <a:buFont typeface="Consolas" panose="020B0609020204030204" pitchFamily="49"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Font typeface="Consolas" panose="020B0609020204030204" pitchFamily="49"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pt-BR" dirty="0">
                <a:solidFill>
                  <a:srgbClr val="FFFFFF"/>
                </a:solidFill>
              </a:rPr>
              <a:t>Nomes:</a:t>
            </a:r>
          </a:p>
          <a:p>
            <a:pPr marL="285750" indent="-285750">
              <a:buFont typeface="Arial" panose="020B0604020202020204" pitchFamily="34" charset="0"/>
              <a:buChar char="•"/>
            </a:pPr>
            <a:r>
              <a:rPr lang="pt-BR" dirty="0">
                <a:solidFill>
                  <a:srgbClr val="FFFFFF"/>
                </a:solidFill>
              </a:rPr>
              <a:t>Eduardo Lucas Lemes Januário N°09;</a:t>
            </a:r>
          </a:p>
          <a:p>
            <a:pPr marL="285750" indent="-285750">
              <a:buFont typeface="Arial" panose="020B0604020202020204" pitchFamily="34" charset="0"/>
              <a:buChar char="•"/>
            </a:pPr>
            <a:r>
              <a:rPr lang="pt-BR" dirty="0">
                <a:solidFill>
                  <a:srgbClr val="FFFFFF"/>
                </a:solidFill>
              </a:rPr>
              <a:t>Leonardo Alvarez N°22.</a:t>
            </a:r>
          </a:p>
          <a:p>
            <a:pPr algn="ctr"/>
            <a:r>
              <a:rPr lang="pt-BR" dirty="0">
                <a:solidFill>
                  <a:srgbClr val="FFFFFF"/>
                </a:solidFill>
              </a:rPr>
              <a:t>INF2BM</a:t>
            </a:r>
          </a:p>
          <a:p>
            <a:pPr marL="285750" indent="-285750">
              <a:buFont typeface="Arial" panose="020B0604020202020204" pitchFamily="34" charset="0"/>
              <a:buChar char="•"/>
            </a:pPr>
            <a:endParaRPr lang="pt-BR" dirty="0">
              <a:solidFill>
                <a:srgbClr val="FFFFFF"/>
              </a:solidFill>
            </a:endParaRPr>
          </a:p>
        </p:txBody>
      </p:sp>
    </p:spTree>
    <p:extLst>
      <p:ext uri="{BB962C8B-B14F-4D97-AF65-F5344CB8AC3E}">
        <p14:creationId xmlns:p14="http://schemas.microsoft.com/office/powerpoint/2010/main" val="345866904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5">
            <a:extLst>
              <a:ext uri="{FF2B5EF4-FFF2-40B4-BE49-F238E27FC236}">
                <a16:creationId xmlns:a16="http://schemas.microsoft.com/office/drawing/2014/main" id="{EA370E8D-3FAC-5BFF-30B8-6F697DB82454}"/>
              </a:ext>
            </a:extLst>
          </p:cNvPr>
          <p:cNvSpPr>
            <a:spLocks noGrp="1"/>
          </p:cNvSpPr>
          <p:nvPr>
            <p:ph type="title"/>
          </p:nvPr>
        </p:nvSpPr>
        <p:spPr/>
        <p:txBody>
          <a:bodyPr/>
          <a:lstStyle/>
          <a:p>
            <a:r>
              <a:rPr lang="pt-BR" dirty="0">
                <a:solidFill>
                  <a:srgbClr val="FFC000"/>
                </a:solidFill>
              </a:rPr>
              <a:t>O que são Falácias?</a:t>
            </a:r>
          </a:p>
        </p:txBody>
      </p:sp>
      <p:sp>
        <p:nvSpPr>
          <p:cNvPr id="7" name="Espaço Reservado para Conteúdo 6">
            <a:extLst>
              <a:ext uri="{FF2B5EF4-FFF2-40B4-BE49-F238E27FC236}">
                <a16:creationId xmlns:a16="http://schemas.microsoft.com/office/drawing/2014/main" id="{6D9A1512-E9EB-3D07-077D-BDCB4A1766E2}"/>
              </a:ext>
            </a:extLst>
          </p:cNvPr>
          <p:cNvSpPr>
            <a:spLocks noGrp="1"/>
          </p:cNvSpPr>
          <p:nvPr>
            <p:ph idx="1"/>
          </p:nvPr>
        </p:nvSpPr>
        <p:spPr>
          <a:xfrm>
            <a:off x="680320" y="2388010"/>
            <a:ext cx="9613861" cy="3599316"/>
          </a:xfrm>
        </p:spPr>
        <p:txBody>
          <a:bodyPr>
            <a:normAutofit fontScale="85000" lnSpcReduction="20000"/>
          </a:bodyPr>
          <a:lstStyle/>
          <a:p>
            <a:pPr marL="0" indent="0">
              <a:lnSpc>
                <a:spcPct val="150000"/>
              </a:lnSpc>
              <a:spcBef>
                <a:spcPts val="100"/>
              </a:spcBef>
              <a:spcAft>
                <a:spcPts val="100"/>
              </a:spcAft>
              <a:buNone/>
            </a:pPr>
            <a:r>
              <a:rPr lang="pt-BR" sz="1800" b="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pt-BR" sz="1800" dirty="0">
                <a:solidFill>
                  <a:srgbClr val="000000"/>
                </a:solidFill>
                <a:effectLst/>
                <a:latin typeface="Arial" panose="020B0604020202020204" pitchFamily="34" charset="0"/>
                <a:ea typeface="Calibri" panose="020F0502020204030204" pitchFamily="34" charset="0"/>
                <a:cs typeface="Arial" panose="020B0604020202020204" pitchFamily="34" charset="0"/>
              </a:rPr>
              <a:t>A falácia é um tipo de argumento utilizado com a intenção de parecer correto, porém quem opta por esse recurso geralmente omite algumas informações por trás do discurso. Por definição, a falácia se refere a qualquer ideia equivocada ou falsa crença em algo. </a:t>
            </a:r>
          </a:p>
          <a:p>
            <a:pPr marL="0" indent="0">
              <a:lnSpc>
                <a:spcPct val="150000"/>
              </a:lnSpc>
              <a:spcBef>
                <a:spcPts val="100"/>
              </a:spcBef>
              <a:spcAft>
                <a:spcPts val="100"/>
              </a:spcAft>
              <a:buNone/>
            </a:pPr>
            <a:r>
              <a:rPr lang="pt-BR" sz="1800"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pt-BR" sz="1800" dirty="0">
                <a:solidFill>
                  <a:srgbClr val="000000"/>
                </a:solidFill>
                <a:effectLst/>
                <a:latin typeface="Arial" panose="020B0604020202020204" pitchFamily="34" charset="0"/>
                <a:ea typeface="Calibri" panose="020F0502020204030204" pitchFamily="34" charset="0"/>
                <a:cs typeface="Arial" panose="020B0604020202020204" pitchFamily="34" charset="0"/>
              </a:rPr>
              <a:t>Falácia significa erro, engano ou falsidade. Normalmente, uma falácia é uma ideia errada que é transmitida como verdadeira, enganando outras pessoas. Falácia é um raciocínio que parece lógico e verdadeiro, porém existe alguma falha que o faz ser falso.</a:t>
            </a:r>
          </a:p>
          <a:p>
            <a:pPr marL="0" indent="0">
              <a:lnSpc>
                <a:spcPct val="150000"/>
              </a:lnSpc>
              <a:spcBef>
                <a:spcPts val="100"/>
              </a:spcBef>
              <a:spcAft>
                <a:spcPts val="100"/>
              </a:spcAft>
              <a:buNone/>
            </a:pPr>
            <a:r>
              <a:rPr lang="pt-BR" sz="1800" dirty="0">
                <a:solidFill>
                  <a:srgbClr val="000000"/>
                </a:solidFill>
                <a:latin typeface="Arial" panose="020B0604020202020204" pitchFamily="34" charset="0"/>
                <a:ea typeface="Calibri" panose="020F0502020204030204" pitchFamily="34" charset="0"/>
                <a:cs typeface="Arial" panose="020B0604020202020204" pitchFamily="34" charset="0"/>
              </a:rPr>
              <a:t>   P</a:t>
            </a:r>
            <a:r>
              <a:rPr lang="pt-BR" sz="1800" dirty="0">
                <a:solidFill>
                  <a:srgbClr val="000000"/>
                </a:solidFill>
                <a:effectLst/>
                <a:latin typeface="Arial" panose="020B0604020202020204" pitchFamily="34" charset="0"/>
                <a:ea typeface="Calibri" panose="020F0502020204030204" pitchFamily="34" charset="0"/>
                <a:cs typeface="Arial" panose="020B0604020202020204" pitchFamily="34" charset="0"/>
              </a:rPr>
              <a:t>or exemplo, na frase “nenhum homem presta”. Ora, por mais que muitas pessoas tenham tido experiências negativas com pessoas do sexo masculino, esse argumento não pode ser utilizado para generalizar ou afirmar que todos os homens sempre se comportarão da mesma forma.</a:t>
            </a:r>
          </a:p>
          <a:p>
            <a:pPr marL="0" indent="0">
              <a:lnSpc>
                <a:spcPct val="150000"/>
              </a:lnSpc>
              <a:spcBef>
                <a:spcPts val="100"/>
              </a:spcBef>
              <a:spcAft>
                <a:spcPts val="100"/>
              </a:spcAft>
              <a:buNone/>
            </a:pPr>
            <a:r>
              <a:rPr lang="pt-BR" sz="1800" dirty="0">
                <a:solidFill>
                  <a:srgbClr val="000000"/>
                </a:solidFill>
                <a:effectLst/>
                <a:latin typeface="Arial" panose="020B0604020202020204" pitchFamily="34" charset="0"/>
                <a:ea typeface="Calibri" panose="020F0502020204030204" pitchFamily="34" charset="0"/>
                <a:cs typeface="Arial" panose="020B0604020202020204" pitchFamily="34" charset="0"/>
              </a:rPr>
              <a:t>   Existem vários tipos de falácias e elas estão divididas em seç</a:t>
            </a:r>
            <a:r>
              <a:rPr lang="pt-BR" sz="1800" dirty="0">
                <a:solidFill>
                  <a:srgbClr val="000000"/>
                </a:solidFill>
                <a:latin typeface="Arial" panose="020B0604020202020204" pitchFamily="34" charset="0"/>
                <a:ea typeface="Calibri" panose="020F0502020204030204" pitchFamily="34" charset="0"/>
                <a:cs typeface="Arial" panose="020B0604020202020204" pitchFamily="34" charset="0"/>
              </a:rPr>
              <a:t>ões, falaremos mais a fundo das seções 1 e 11, e das falácias 2 e 46.</a:t>
            </a:r>
            <a:endParaRPr lang="pt-BR" sz="1800" dirty="0">
              <a:solidFill>
                <a:srgbClr val="000000"/>
              </a:solidFill>
              <a:effectLst/>
              <a:latin typeface="Arial" panose="020B0604020202020204" pitchFamily="34" charset="0"/>
              <a:ea typeface="Calibri" panose="020F0502020204030204" pitchFamily="34" charset="0"/>
              <a:cs typeface="Arial" panose="020B0604020202020204" pitchFamily="34" charset="0"/>
            </a:endParaRPr>
          </a:p>
          <a:p>
            <a:pPr marL="0" indent="0">
              <a:buNone/>
            </a:pPr>
            <a:endParaRPr lang="pt-BR" dirty="0"/>
          </a:p>
        </p:txBody>
      </p:sp>
    </p:spTree>
    <p:extLst>
      <p:ext uri="{BB962C8B-B14F-4D97-AF65-F5344CB8AC3E}">
        <p14:creationId xmlns:p14="http://schemas.microsoft.com/office/powerpoint/2010/main" val="2224002659"/>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D296A9-10AA-E1B3-89A7-DE5BD84AE9F1}"/>
              </a:ext>
            </a:extLst>
          </p:cNvPr>
          <p:cNvSpPr>
            <a:spLocks noGrp="1"/>
          </p:cNvSpPr>
          <p:nvPr>
            <p:ph type="title"/>
          </p:nvPr>
        </p:nvSpPr>
        <p:spPr/>
        <p:txBody>
          <a:bodyPr/>
          <a:lstStyle/>
          <a:p>
            <a:r>
              <a:rPr lang="pt-BR" dirty="0">
                <a:solidFill>
                  <a:srgbClr val="FFC000"/>
                </a:solidFill>
              </a:rPr>
              <a:t>Seção 1: Falácias da Dispersão</a:t>
            </a:r>
          </a:p>
        </p:txBody>
      </p:sp>
      <p:sp>
        <p:nvSpPr>
          <p:cNvPr id="3" name="Espaço Reservado para Conteúdo 2">
            <a:extLst>
              <a:ext uri="{FF2B5EF4-FFF2-40B4-BE49-F238E27FC236}">
                <a16:creationId xmlns:a16="http://schemas.microsoft.com/office/drawing/2014/main" id="{5AF65C7E-718C-ABE0-347F-BC62174D860E}"/>
              </a:ext>
            </a:extLst>
          </p:cNvPr>
          <p:cNvSpPr>
            <a:spLocks noGrp="1"/>
          </p:cNvSpPr>
          <p:nvPr>
            <p:ph idx="1"/>
          </p:nvPr>
        </p:nvSpPr>
        <p:spPr>
          <a:xfrm>
            <a:off x="680321" y="2177483"/>
            <a:ext cx="9914974" cy="4584044"/>
          </a:xfrm>
        </p:spPr>
        <p:txBody>
          <a:bodyPr>
            <a:normAutofit/>
          </a:bodyPr>
          <a:lstStyle/>
          <a:p>
            <a:pPr marL="0" indent="0">
              <a:lnSpc>
                <a:spcPct val="170000"/>
              </a:lnSpc>
              <a:spcBef>
                <a:spcPts val="100"/>
              </a:spcBef>
              <a:spcAft>
                <a:spcPts val="100"/>
              </a:spcAft>
              <a:buNone/>
            </a:pPr>
            <a:r>
              <a:rPr lang="pt-BR" sz="1400" i="0" dirty="0">
                <a:solidFill>
                  <a:srgbClr val="000000"/>
                </a:solidFill>
                <a:effectLst/>
                <a:latin typeface="Arial" panose="020B0604020202020204" pitchFamily="34" charset="0"/>
                <a:cs typeface="Arial" panose="020B0604020202020204" pitchFamily="34" charset="0"/>
              </a:rPr>
              <a:t>   Cada uma destas falácias caracteriza-se pelo uso ilegítimo de um operador proposicional, uso que desvia a atenção do auditório da falsidade de uma certa proposição.</a:t>
            </a:r>
          </a:p>
          <a:p>
            <a:pPr marL="0" indent="0">
              <a:lnSpc>
                <a:spcPct val="170000"/>
              </a:lnSpc>
              <a:spcBef>
                <a:spcPts val="100"/>
              </a:spcBef>
              <a:spcAft>
                <a:spcPts val="100"/>
              </a:spcAft>
              <a:buNone/>
            </a:pPr>
            <a:r>
              <a:rPr lang="pt-BR" sz="1400" dirty="0">
                <a:solidFill>
                  <a:srgbClr val="000000"/>
                </a:solidFill>
                <a:effectLst/>
                <a:latin typeface="Arial" panose="020B0604020202020204" pitchFamily="34" charset="0"/>
                <a:ea typeface="Calibri" panose="020F0502020204030204" pitchFamily="34" charset="0"/>
                <a:cs typeface="Arial" panose="020B0604020202020204" pitchFamily="34" charset="0"/>
              </a:rPr>
              <a:t>   Nas falácias de dispersão é utilizado um conectivo lógico de forma equivocada, de maneira a desviar a atenção da falsidade de uma proposição. Os conectivos lógicos mais utilizados são: não, ou, e, e portanto.</a:t>
            </a:r>
          </a:p>
          <a:p>
            <a:pPr marL="0" indent="0">
              <a:lnSpc>
                <a:spcPct val="170000"/>
              </a:lnSpc>
              <a:spcBef>
                <a:spcPts val="100"/>
              </a:spcBef>
              <a:spcAft>
                <a:spcPts val="100"/>
              </a:spcAft>
              <a:buNone/>
            </a:pPr>
            <a:r>
              <a:rPr lang="pt-BR" sz="1600" b="1" dirty="0">
                <a:solidFill>
                  <a:schemeClr val="accent2"/>
                </a:solidFill>
                <a:effectLst/>
                <a:latin typeface="Arial" panose="020B0604020202020204" pitchFamily="34" charset="0"/>
                <a:ea typeface="Calibri" panose="020F0502020204030204" pitchFamily="34" charset="0"/>
                <a:cs typeface="Arial" panose="020B0604020202020204" pitchFamily="34" charset="0"/>
              </a:rPr>
              <a:t>Falácia 2: Apelo à Ignorância (argumentum ad ignorantiam)</a:t>
            </a:r>
          </a:p>
          <a:p>
            <a:pPr marL="0" indent="0">
              <a:lnSpc>
                <a:spcPct val="170000"/>
              </a:lnSpc>
              <a:spcBef>
                <a:spcPts val="100"/>
              </a:spcBef>
              <a:spcAft>
                <a:spcPts val="100"/>
              </a:spcAft>
              <a:buNone/>
            </a:pPr>
            <a:r>
              <a:rPr lang="pt-BR" sz="1400"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pt-BR" sz="1400" dirty="0">
                <a:solidFill>
                  <a:srgbClr val="000000"/>
                </a:solidFill>
                <a:effectLst/>
                <a:latin typeface="Arial" panose="020B0604020202020204" pitchFamily="34" charset="0"/>
                <a:ea typeface="Calibri" panose="020F0502020204030204" pitchFamily="34" charset="0"/>
                <a:cs typeface="Arial" panose="020B0604020202020204" pitchFamily="34" charset="0"/>
              </a:rPr>
              <a:t>A falácia do apelo à ignorância (argumentum ad ignorantiam) ocorre quando, para afirmar que algo é verdadeiro, dizemos que é verdadeiro pois não foi provado que é falso, e vice-versa. Sendo assim, os argumentos desta classe concluem que algo é verdadeiro por não se ter provado que é falso; ou conclui que algo é falso porque não se provou que é verdadeiro.</a:t>
            </a:r>
          </a:p>
          <a:p>
            <a:pPr marL="0" indent="0">
              <a:lnSpc>
                <a:spcPct val="170000"/>
              </a:lnSpc>
              <a:spcBef>
                <a:spcPts val="100"/>
              </a:spcBef>
              <a:spcAft>
                <a:spcPts val="100"/>
              </a:spcAft>
              <a:buNone/>
            </a:pPr>
            <a:r>
              <a:rPr lang="pt-BR" sz="1400" dirty="0">
                <a:solidFill>
                  <a:srgbClr val="000000"/>
                </a:solidFill>
                <a:effectLst/>
                <a:latin typeface="Arial" panose="020B0604020202020204" pitchFamily="34" charset="0"/>
                <a:ea typeface="Calibri" panose="020F0502020204030204" pitchFamily="34" charset="0"/>
                <a:cs typeface="Arial" panose="020B0604020202020204" pitchFamily="34" charset="0"/>
              </a:rPr>
              <a:t>  Neste caso, queremos que se aceite uma conclusão por não se encontrar provas em contra ao argumento. Ninguém pode contestar esta afirmação porque não é possível provar, concretamente.</a:t>
            </a:r>
          </a:p>
          <a:p>
            <a:pPr marL="0" indent="0">
              <a:buNone/>
            </a:pPr>
            <a:endParaRPr lang="pt-BR" sz="1800"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56934440"/>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6" name="Rectangle 15">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1FDC5D1D-5238-61E7-3311-E2F0F428C332}"/>
              </a:ext>
            </a:extLst>
          </p:cNvPr>
          <p:cNvSpPr>
            <a:spLocks noGrp="1"/>
          </p:cNvSpPr>
          <p:nvPr>
            <p:ph type="title"/>
          </p:nvPr>
        </p:nvSpPr>
        <p:spPr>
          <a:xfrm>
            <a:off x="680321" y="753228"/>
            <a:ext cx="4136123" cy="1080938"/>
          </a:xfrm>
        </p:spPr>
        <p:txBody>
          <a:bodyPr>
            <a:normAutofit/>
          </a:bodyPr>
          <a:lstStyle/>
          <a:p>
            <a:r>
              <a:rPr lang="pt-BR" sz="2400" dirty="0"/>
              <a:t>Exemplo Falácia 2: Apelo à Ignorância</a:t>
            </a:r>
          </a:p>
        </p:txBody>
      </p:sp>
      <p:pic>
        <p:nvPicPr>
          <p:cNvPr id="20" name="Picture 19">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9" name="Content Placeholder 8">
            <a:extLst>
              <a:ext uri="{FF2B5EF4-FFF2-40B4-BE49-F238E27FC236}">
                <a16:creationId xmlns:a16="http://schemas.microsoft.com/office/drawing/2014/main" id="{8F575B6D-A0BA-E3AB-37A8-1BF7C0442A0E}"/>
              </a:ext>
            </a:extLst>
          </p:cNvPr>
          <p:cNvSpPr>
            <a:spLocks noGrp="1"/>
          </p:cNvSpPr>
          <p:nvPr>
            <p:ph idx="1"/>
          </p:nvPr>
        </p:nvSpPr>
        <p:spPr>
          <a:xfrm>
            <a:off x="680321" y="2483384"/>
            <a:ext cx="3621091" cy="2533708"/>
          </a:xfrm>
        </p:spPr>
        <p:txBody>
          <a:bodyPr>
            <a:normAutofit/>
          </a:bodyPr>
          <a:lstStyle/>
          <a:p>
            <a:pPr marL="0" indent="0">
              <a:buNone/>
            </a:pPr>
            <a:r>
              <a:rPr lang="en-US" sz="1600" dirty="0">
                <a:solidFill>
                  <a:srgbClr val="000000"/>
                </a:solidFill>
                <a:latin typeface="Arial" panose="020B0604020202020204" pitchFamily="34" charset="0"/>
                <a:cs typeface="Arial" panose="020B0604020202020204" pitchFamily="34" charset="0"/>
              </a:rPr>
              <a:t>   No final Bolsonaro diz: </a:t>
            </a:r>
          </a:p>
          <a:p>
            <a:pPr marL="0" indent="0" algn="ctr">
              <a:buNone/>
            </a:pPr>
            <a:r>
              <a:rPr lang="en-US" sz="1600" b="1" dirty="0">
                <a:solidFill>
                  <a:srgbClr val="000000"/>
                </a:solidFill>
                <a:latin typeface="Arial" panose="020B0604020202020204" pitchFamily="34" charset="0"/>
                <a:cs typeface="Arial" panose="020B0604020202020204" pitchFamily="34" charset="0"/>
              </a:rPr>
              <a:t>“nem que não tem, nem que tem ”</a:t>
            </a:r>
          </a:p>
          <a:p>
            <a:pPr marL="0" indent="0">
              <a:buNone/>
            </a:pPr>
            <a:r>
              <a:rPr lang="en-US" sz="1600" dirty="0">
                <a:solidFill>
                  <a:srgbClr val="000000"/>
                </a:solidFill>
                <a:latin typeface="Arial" panose="020B0604020202020204" pitchFamily="34" charset="0"/>
                <a:cs typeface="Arial" panose="020B0604020202020204" pitchFamily="34" charset="0"/>
              </a:rPr>
              <a:t>   Usando do apelo à ignorância, pois ele tenta comprovar a eficácia do remédio dizendo que não tem algo que comprove sua não eficácia.</a:t>
            </a:r>
          </a:p>
        </p:txBody>
      </p:sp>
      <p:pic>
        <p:nvPicPr>
          <p:cNvPr id="5" name="WhatsApp Video 2022-06-22 at 21.33.50">
            <a:hlinkClick r:id="" action="ppaction://media"/>
            <a:extLst>
              <a:ext uri="{FF2B5EF4-FFF2-40B4-BE49-F238E27FC236}">
                <a16:creationId xmlns:a16="http://schemas.microsoft.com/office/drawing/2014/main" id="{D5948C6B-00E3-234B-9553-8E365B3C2E9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249417" y="640080"/>
            <a:ext cx="4322825" cy="557784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815116025"/>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3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E05560-1377-C216-95D2-759767301416}"/>
              </a:ext>
            </a:extLst>
          </p:cNvPr>
          <p:cNvSpPr>
            <a:spLocks noGrp="1"/>
          </p:cNvSpPr>
          <p:nvPr>
            <p:ph type="title"/>
          </p:nvPr>
        </p:nvSpPr>
        <p:spPr/>
        <p:txBody>
          <a:bodyPr/>
          <a:lstStyle/>
          <a:p>
            <a:r>
              <a:rPr lang="pt-BR" dirty="0"/>
              <a:t>Seção 11: Erros de Definição</a:t>
            </a:r>
          </a:p>
        </p:txBody>
      </p:sp>
      <p:sp>
        <p:nvSpPr>
          <p:cNvPr id="3" name="Espaço Reservado para Conteúdo 2">
            <a:extLst>
              <a:ext uri="{FF2B5EF4-FFF2-40B4-BE49-F238E27FC236}">
                <a16:creationId xmlns:a16="http://schemas.microsoft.com/office/drawing/2014/main" id="{A57A09FC-90B5-A86E-7A0D-F52FD2A18634}"/>
              </a:ext>
            </a:extLst>
          </p:cNvPr>
          <p:cNvSpPr>
            <a:spLocks noGrp="1"/>
          </p:cNvSpPr>
          <p:nvPr>
            <p:ph idx="1"/>
          </p:nvPr>
        </p:nvSpPr>
        <p:spPr>
          <a:xfrm>
            <a:off x="822935" y="2110371"/>
            <a:ext cx="9471248" cy="4256873"/>
          </a:xfrm>
        </p:spPr>
        <p:txBody>
          <a:bodyPr>
            <a:noAutofit/>
          </a:bodyPr>
          <a:lstStyle/>
          <a:p>
            <a:pPr marL="0" indent="0">
              <a:lnSpc>
                <a:spcPct val="150000"/>
              </a:lnSpc>
              <a:buNone/>
            </a:pPr>
            <a:r>
              <a:rPr lang="pt-BR" sz="1400" b="0" i="0" dirty="0">
                <a:solidFill>
                  <a:srgbClr val="000000"/>
                </a:solidFill>
                <a:effectLst/>
                <a:latin typeface="Arial" panose="020B0604020202020204" pitchFamily="34" charset="0"/>
                <a:cs typeface="Arial" panose="020B0604020202020204" pitchFamily="34" charset="0"/>
              </a:rPr>
              <a:t>   Usamos definições para tornar os nossos conceitos mais claros. O propósito da definição é enunciar com exatidão o significado de uma palavra. Por exemplo, suponhamos que queremos definir a palavra "maçã". Se a definição for bem sucedida, então o leitor deve poder aplicá-la a cada maçã que existe e só a maçãs. Se o leitor falhar ele pode incluir outros objetos (como pêras) ou ele pode não saber dizer se algo é maçã ou não, então a definição será falha. As definições não são argumentos. Mas as definições incorretas, por vezes tendenciosas, são muitas vezes incluídas em argumentos tornando-os falaciosos.</a:t>
            </a:r>
          </a:p>
          <a:p>
            <a:pPr marL="0" indent="0">
              <a:lnSpc>
                <a:spcPct val="150000"/>
              </a:lnSpc>
              <a:buNone/>
            </a:pPr>
            <a:r>
              <a:rPr lang="pt-BR" sz="1600" b="1" i="0" dirty="0">
                <a:solidFill>
                  <a:schemeClr val="accent2"/>
                </a:solidFill>
                <a:effectLst/>
                <a:latin typeface="Arial" panose="020B0604020202020204" pitchFamily="34" charset="0"/>
                <a:cs typeface="Arial" panose="020B0604020202020204" pitchFamily="34" charset="0"/>
              </a:rPr>
              <a:t>Falácia 46: Definição Circular</a:t>
            </a:r>
          </a:p>
          <a:p>
            <a:pPr marL="0" indent="0">
              <a:lnSpc>
                <a:spcPct val="150000"/>
              </a:lnSpc>
              <a:buNone/>
            </a:pPr>
            <a:r>
              <a:rPr lang="pt-BR" sz="1400" b="0" i="0" dirty="0">
                <a:solidFill>
                  <a:srgbClr val="000000"/>
                </a:solidFill>
                <a:effectLst/>
                <a:latin typeface="Arial" panose="020B0604020202020204" pitchFamily="34" charset="0"/>
                <a:cs typeface="Arial" panose="020B0604020202020204" pitchFamily="34" charset="0"/>
              </a:rPr>
              <a:t>   A definição inclui o termo definido como parte da definição. Uma definição circular é um caso especial da falta de clareza. O argumento circular é um tipo de falácia que consiste em justificar a conclusão que está sendo defendida usando a própria conclusão, com palavras um pouco diferentes, no argumento circular, nenhuma informação útil é acrescentada para sustentar a conclusão. É um tipo de argumentação falaciosa que consiste em definir um termo usando o próprio termo que está sendo definido.</a:t>
            </a:r>
          </a:p>
        </p:txBody>
      </p:sp>
    </p:spTree>
    <p:extLst>
      <p:ext uri="{BB962C8B-B14F-4D97-AF65-F5344CB8AC3E}">
        <p14:creationId xmlns:p14="http://schemas.microsoft.com/office/powerpoint/2010/main" val="1315401576"/>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2" name="Rectangle 11">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13">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4" name="Rectangle 15">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17">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0E68A1FC-7689-B4CB-5185-FB3592357CC7}"/>
              </a:ext>
            </a:extLst>
          </p:cNvPr>
          <p:cNvSpPr>
            <a:spLocks noGrp="1"/>
          </p:cNvSpPr>
          <p:nvPr>
            <p:ph type="title"/>
          </p:nvPr>
        </p:nvSpPr>
        <p:spPr>
          <a:xfrm>
            <a:off x="680321" y="753228"/>
            <a:ext cx="4136123" cy="1080938"/>
          </a:xfrm>
        </p:spPr>
        <p:txBody>
          <a:bodyPr>
            <a:normAutofit/>
          </a:bodyPr>
          <a:lstStyle/>
          <a:p>
            <a:r>
              <a:rPr lang="pt-BR" sz="2400" dirty="0"/>
              <a:t>Exemplo Falácia 46: Definição Circular </a:t>
            </a:r>
          </a:p>
        </p:txBody>
      </p:sp>
      <p:pic>
        <p:nvPicPr>
          <p:cNvPr id="26" name="Picture 19">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pic>
        <p:nvPicPr>
          <p:cNvPr id="6" name="WhatsApp Video 2022-06-22 at 23.33.18">
            <a:hlinkClick r:id="" action="ppaction://media"/>
            <a:extLst>
              <a:ext uri="{FF2B5EF4-FFF2-40B4-BE49-F238E27FC236}">
                <a16:creationId xmlns:a16="http://schemas.microsoft.com/office/drawing/2014/main" id="{071CFF48-7DC1-FF59-4616-4341C8EB006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6096000" y="1570751"/>
            <a:ext cx="4956047" cy="3716498"/>
          </a:xfrm>
        </p:spPr>
      </p:pic>
      <p:sp>
        <p:nvSpPr>
          <p:cNvPr id="7" name="CaixaDeTexto 6">
            <a:extLst>
              <a:ext uri="{FF2B5EF4-FFF2-40B4-BE49-F238E27FC236}">
                <a16:creationId xmlns:a16="http://schemas.microsoft.com/office/drawing/2014/main" id="{62597B77-574E-877D-6102-E24B0E7E0B7D}"/>
              </a:ext>
            </a:extLst>
          </p:cNvPr>
          <p:cNvSpPr txBox="1"/>
          <p:nvPr/>
        </p:nvSpPr>
        <p:spPr>
          <a:xfrm>
            <a:off x="0" y="2170028"/>
            <a:ext cx="4746325" cy="2678169"/>
          </a:xfrm>
          <a:prstGeom prst="rect">
            <a:avLst/>
          </a:prstGeom>
          <a:noFill/>
        </p:spPr>
        <p:txBody>
          <a:bodyPr wrap="square" rtlCol="0">
            <a:spAutoFit/>
          </a:bodyPr>
          <a:lstStyle/>
          <a:p>
            <a:pPr>
              <a:lnSpc>
                <a:spcPct val="150000"/>
              </a:lnSpc>
            </a:pPr>
            <a:r>
              <a:rPr lang="pt-BR" dirty="0">
                <a:solidFill>
                  <a:srgbClr val="000000"/>
                </a:solidFill>
              </a:rPr>
              <a:t>   </a:t>
            </a:r>
            <a:r>
              <a:rPr lang="pt-BR" sz="1600" dirty="0">
                <a:solidFill>
                  <a:srgbClr val="000000"/>
                </a:solidFill>
                <a:latin typeface="Arial" panose="020B0604020202020204" pitchFamily="34" charset="0"/>
                <a:cs typeface="Arial" panose="020B0604020202020204" pitchFamily="34" charset="0"/>
              </a:rPr>
              <a:t>Quando o </a:t>
            </a:r>
            <a:r>
              <a:rPr lang="pt-BR" sz="1600" dirty="0" err="1">
                <a:solidFill>
                  <a:srgbClr val="000000"/>
                </a:solidFill>
                <a:latin typeface="Arial" panose="020B0604020202020204" pitchFamily="34" charset="0"/>
                <a:cs typeface="Arial" panose="020B0604020202020204" pitchFamily="34" charset="0"/>
              </a:rPr>
              <a:t>Chavez</a:t>
            </a:r>
            <a:r>
              <a:rPr lang="pt-BR" sz="1600" dirty="0">
                <a:solidFill>
                  <a:srgbClr val="000000"/>
                </a:solidFill>
                <a:latin typeface="Arial" panose="020B0604020202020204" pitchFamily="34" charset="0"/>
                <a:cs typeface="Arial" panose="020B0604020202020204" pitchFamily="34" charset="0"/>
              </a:rPr>
              <a:t> diz:</a:t>
            </a:r>
          </a:p>
          <a:p>
            <a:pPr algn="ctr">
              <a:lnSpc>
                <a:spcPct val="150000"/>
              </a:lnSpc>
            </a:pPr>
            <a:r>
              <a:rPr lang="pt-BR" sz="1600" b="1" dirty="0">
                <a:solidFill>
                  <a:srgbClr val="000000"/>
                </a:solidFill>
                <a:latin typeface="Arial" panose="020B0604020202020204" pitchFamily="34" charset="0"/>
                <a:cs typeface="Arial" panose="020B0604020202020204" pitchFamily="34" charset="0"/>
              </a:rPr>
              <a:t>“Eu prefiro morrer do que perder a vida”</a:t>
            </a:r>
          </a:p>
          <a:p>
            <a:pPr>
              <a:lnSpc>
                <a:spcPct val="150000"/>
              </a:lnSpc>
            </a:pPr>
            <a:r>
              <a:rPr lang="pt-BR" sz="1600" dirty="0">
                <a:solidFill>
                  <a:srgbClr val="000000"/>
                </a:solidFill>
                <a:latin typeface="Arial" panose="020B0604020202020204" pitchFamily="34" charset="0"/>
                <a:cs typeface="Arial" panose="020B0604020202020204" pitchFamily="34" charset="0"/>
              </a:rPr>
              <a:t>   Ele usa de uma definição circular pois não apresenta algum outro argumento que sustente sua conclusão, apenas o mesmo argumento com outras palavras, gerando até mesmo uma certa redundância ou pleonasmo. </a:t>
            </a:r>
          </a:p>
        </p:txBody>
      </p:sp>
    </p:spTree>
    <p:extLst>
      <p:ext uri="{BB962C8B-B14F-4D97-AF65-F5344CB8AC3E}">
        <p14:creationId xmlns:p14="http://schemas.microsoft.com/office/powerpoint/2010/main" val="3907963741"/>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1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65A065-BBF1-A81E-3F60-F541F98FD688}"/>
              </a:ext>
            </a:extLst>
          </p:cNvPr>
          <p:cNvSpPr>
            <a:spLocks noGrp="1"/>
          </p:cNvSpPr>
          <p:nvPr>
            <p:ph type="title"/>
          </p:nvPr>
        </p:nvSpPr>
        <p:spPr/>
        <p:txBody>
          <a:bodyPr/>
          <a:lstStyle/>
          <a:p>
            <a:r>
              <a:rPr lang="pt-BR" dirty="0"/>
              <a:t>Bibliografia</a:t>
            </a:r>
          </a:p>
        </p:txBody>
      </p:sp>
      <p:sp>
        <p:nvSpPr>
          <p:cNvPr id="7" name="Espaço Reservado para Conteúdo 6">
            <a:extLst>
              <a:ext uri="{FF2B5EF4-FFF2-40B4-BE49-F238E27FC236}">
                <a16:creationId xmlns:a16="http://schemas.microsoft.com/office/drawing/2014/main" id="{8DBD89D3-B920-CE19-024D-7B2C00517A99}"/>
              </a:ext>
            </a:extLst>
          </p:cNvPr>
          <p:cNvSpPr>
            <a:spLocks noGrp="1"/>
          </p:cNvSpPr>
          <p:nvPr>
            <p:ph idx="1"/>
          </p:nvPr>
        </p:nvSpPr>
        <p:spPr>
          <a:xfrm>
            <a:off x="680321" y="2336872"/>
            <a:ext cx="9499377" cy="4198151"/>
          </a:xfrm>
        </p:spPr>
        <p:txBody>
          <a:bodyPr>
            <a:normAutofit fontScale="47500" lnSpcReduction="20000"/>
          </a:bodyPr>
          <a:lstStyle/>
          <a:p>
            <a:pPr>
              <a:lnSpc>
                <a:spcPct val="170000"/>
              </a:lnSpc>
            </a:pPr>
            <a:r>
              <a:rPr lang="pt-BR" sz="2500" dirty="0">
                <a:solidFill>
                  <a:srgbClr val="000000"/>
                </a:solidFill>
                <a:hlinkClick r:id="rId2">
                  <a:extLst>
                    <a:ext uri="{A12FA001-AC4F-418D-AE19-62706E023703}">
                      <ahyp:hlinkClr xmlns:ahyp="http://schemas.microsoft.com/office/drawing/2018/hyperlinkcolor" val="tx"/>
                    </a:ext>
                  </a:extLst>
                </a:hlinkClick>
              </a:rPr>
              <a:t>https://twitter.com/andrefran/status/1283923798287425537</a:t>
            </a:r>
            <a:endParaRPr lang="pt-BR" sz="2500" dirty="0">
              <a:solidFill>
                <a:srgbClr val="000000"/>
              </a:solidFill>
            </a:endParaRPr>
          </a:p>
          <a:p>
            <a:pPr>
              <a:lnSpc>
                <a:spcPct val="170000"/>
              </a:lnSpc>
            </a:pPr>
            <a:r>
              <a:rPr lang="pt-BR" sz="2500" dirty="0">
                <a:solidFill>
                  <a:srgbClr val="000000"/>
                </a:solidFill>
                <a:hlinkClick r:id="rId3">
                  <a:extLst>
                    <a:ext uri="{A12FA001-AC4F-418D-AE19-62706E023703}">
                      <ahyp:hlinkClr xmlns:ahyp="http://schemas.microsoft.com/office/drawing/2018/hyperlinkcolor" val="tx"/>
                    </a:ext>
                  </a:extLst>
                </a:hlinkClick>
              </a:rPr>
              <a:t>https://www.significados.com.br/falacia/</a:t>
            </a:r>
            <a:r>
              <a:rPr lang="pt-BR" sz="2500" dirty="0">
                <a:solidFill>
                  <a:srgbClr val="000000"/>
                </a:solidFill>
              </a:rPr>
              <a:t> </a:t>
            </a:r>
          </a:p>
          <a:p>
            <a:pPr>
              <a:lnSpc>
                <a:spcPct val="170000"/>
              </a:lnSpc>
            </a:pPr>
            <a:r>
              <a:rPr lang="pt-BR" sz="2500" dirty="0">
                <a:solidFill>
                  <a:srgbClr val="000000"/>
                </a:solidFill>
                <a:hlinkClick r:id="rId4">
                  <a:extLst>
                    <a:ext uri="{A12FA001-AC4F-418D-AE19-62706E023703}">
                      <ahyp:hlinkClr xmlns:ahyp="http://schemas.microsoft.com/office/drawing/2018/hyperlinkcolor" val="tx"/>
                    </a:ext>
                  </a:extLst>
                </a:hlinkClick>
              </a:rPr>
              <a:t>https://www.todamateria.com.br/falacia/</a:t>
            </a:r>
            <a:r>
              <a:rPr lang="pt-BR" sz="2500" dirty="0">
                <a:solidFill>
                  <a:srgbClr val="000000"/>
                </a:solidFill>
              </a:rPr>
              <a:t> </a:t>
            </a:r>
          </a:p>
          <a:p>
            <a:pPr>
              <a:lnSpc>
                <a:spcPct val="170000"/>
              </a:lnSpc>
            </a:pPr>
            <a:r>
              <a:rPr lang="pt-BR" sz="2500" dirty="0">
                <a:solidFill>
                  <a:srgbClr val="000000"/>
                </a:solidFill>
                <a:hlinkClick r:id="rId5">
                  <a:extLst>
                    <a:ext uri="{A12FA001-AC4F-418D-AE19-62706E023703}">
                      <ahyp:hlinkClr xmlns:ahyp="http://schemas.microsoft.com/office/drawing/2018/hyperlinkcolor" val="tx"/>
                    </a:ext>
                  </a:extLst>
                </a:hlinkClick>
              </a:rPr>
              <a:t>http://www.diaadiaeducacao.pr.gov.br/portals/cadernospde/pdebusca/producoes_pde/2016/2016_pdp_gestao_uepg_monikapennerpauls.pdf</a:t>
            </a:r>
            <a:endParaRPr lang="pt-BR" sz="2500" dirty="0">
              <a:solidFill>
                <a:srgbClr val="000000"/>
              </a:solidFill>
            </a:endParaRPr>
          </a:p>
          <a:p>
            <a:pPr>
              <a:lnSpc>
                <a:spcPct val="170000"/>
              </a:lnSpc>
            </a:pPr>
            <a:r>
              <a:rPr lang="pt-BR" sz="2500" dirty="0">
                <a:solidFill>
                  <a:srgbClr val="000000"/>
                </a:solidFill>
                <a:hlinkClick r:id="rId6">
                  <a:extLst>
                    <a:ext uri="{A12FA001-AC4F-418D-AE19-62706E023703}">
                      <ahyp:hlinkClr xmlns:ahyp="http://schemas.microsoft.com/office/drawing/2018/hyperlinkcolor" val="tx"/>
                    </a:ext>
                  </a:extLst>
                </a:hlinkClick>
              </a:rPr>
              <a:t>https://www.netmundi.org/home/2014/falacia-do-apelo-a-ignorancia/#:~:text=A%20fal%C3%A1cia%20do%20apelo%20%C3%A0,foi%20provado%20que%20n%C3%A3o%20existem</a:t>
            </a:r>
            <a:endParaRPr lang="pt-BR" sz="2500" dirty="0">
              <a:solidFill>
                <a:srgbClr val="000000"/>
              </a:solidFill>
            </a:endParaRPr>
          </a:p>
          <a:p>
            <a:pPr>
              <a:lnSpc>
                <a:spcPct val="170000"/>
              </a:lnSpc>
            </a:pPr>
            <a:r>
              <a:rPr lang="pt-BR" sz="2500" dirty="0">
                <a:solidFill>
                  <a:srgbClr val="000000"/>
                </a:solidFill>
                <a:hlinkClick r:id="rId7">
                  <a:extLst>
                    <a:ext uri="{A12FA001-AC4F-418D-AE19-62706E023703}">
                      <ahyp:hlinkClr xmlns:ahyp="http://schemas.microsoft.com/office/drawing/2018/hyperlinkcolor" val="tx"/>
                    </a:ext>
                  </a:extLst>
                </a:hlinkClick>
              </a:rPr>
              <a:t>https://criticanarede.com/falacias.html#:~:text=Apelo%20%C3%A0%20ignor%C3%A2ncia%20(argumentum%20ad,se%20provou%20que%20%C3%A9%20verdadeiro</a:t>
            </a:r>
            <a:endParaRPr lang="pt-BR" sz="2500" dirty="0">
              <a:solidFill>
                <a:srgbClr val="000000"/>
              </a:solidFill>
            </a:endParaRPr>
          </a:p>
          <a:p>
            <a:pPr>
              <a:lnSpc>
                <a:spcPct val="170000"/>
              </a:lnSpc>
            </a:pPr>
            <a:r>
              <a:rPr lang="pt-BR" sz="2500" dirty="0">
                <a:solidFill>
                  <a:srgbClr val="000000"/>
                </a:solidFill>
                <a:hlinkClick r:id="rId8">
                  <a:extLst>
                    <a:ext uri="{A12FA001-AC4F-418D-AE19-62706E023703}">
                      <ahyp:hlinkClr xmlns:ahyp="http://schemas.microsoft.com/office/drawing/2018/hyperlinkcolor" val="tx"/>
                    </a:ext>
                  </a:extLst>
                </a:hlinkClick>
              </a:rPr>
              <a:t>https://www.educamaisbrasil.com.br/enem/filosofia/falacia</a:t>
            </a:r>
            <a:endParaRPr lang="pt-BR" sz="2500" dirty="0">
              <a:solidFill>
                <a:srgbClr val="000000"/>
              </a:solidFill>
            </a:endParaRPr>
          </a:p>
          <a:p>
            <a:pPr>
              <a:lnSpc>
                <a:spcPct val="170000"/>
              </a:lnSpc>
            </a:pPr>
            <a:r>
              <a:rPr lang="pt-BR" sz="2500" dirty="0">
                <a:solidFill>
                  <a:srgbClr val="000000"/>
                </a:solidFill>
                <a:hlinkClick r:id="rId9">
                  <a:extLst>
                    <a:ext uri="{A12FA001-AC4F-418D-AE19-62706E023703}">
                      <ahyp:hlinkClr xmlns:ahyp="http://schemas.microsoft.com/office/drawing/2018/hyperlinkcolor" val="tx"/>
                    </a:ext>
                  </a:extLst>
                </a:hlinkClick>
              </a:rPr>
              <a:t>https://youtu.be/LuVVaEREKHA</a:t>
            </a:r>
            <a:r>
              <a:rPr lang="pt-BR" sz="2500" dirty="0">
                <a:solidFill>
                  <a:srgbClr val="000000"/>
                </a:solidFill>
              </a:rPr>
              <a:t> </a:t>
            </a:r>
          </a:p>
          <a:p>
            <a:pPr>
              <a:lnSpc>
                <a:spcPct val="170000"/>
              </a:lnSpc>
            </a:pPr>
            <a:endParaRPr lang="pt-BR" sz="2500" dirty="0">
              <a:solidFill>
                <a:srgbClr val="000000"/>
              </a:solidFill>
            </a:endParaRPr>
          </a:p>
          <a:p>
            <a:pPr marL="0" indent="0">
              <a:lnSpc>
                <a:spcPct val="170000"/>
              </a:lnSpc>
              <a:buNone/>
            </a:pPr>
            <a:endParaRPr lang="pt-BR" dirty="0">
              <a:solidFill>
                <a:srgbClr val="000000"/>
              </a:solidFill>
            </a:endParaRPr>
          </a:p>
        </p:txBody>
      </p:sp>
      <p:sp>
        <p:nvSpPr>
          <p:cNvPr id="8" name="CaixaDeTexto 7">
            <a:extLst>
              <a:ext uri="{FF2B5EF4-FFF2-40B4-BE49-F238E27FC236}">
                <a16:creationId xmlns:a16="http://schemas.microsoft.com/office/drawing/2014/main" id="{ABE143FA-839E-84CB-2881-C0D9424D1557}"/>
              </a:ext>
            </a:extLst>
          </p:cNvPr>
          <p:cNvSpPr txBox="1"/>
          <p:nvPr/>
        </p:nvSpPr>
        <p:spPr>
          <a:xfrm>
            <a:off x="10517548" y="2374848"/>
            <a:ext cx="1896534" cy="307777"/>
          </a:xfrm>
          <a:prstGeom prst="rect">
            <a:avLst/>
          </a:prstGeom>
          <a:noFill/>
        </p:spPr>
        <p:txBody>
          <a:bodyPr wrap="square" rtlCol="0">
            <a:spAutoFit/>
          </a:bodyPr>
          <a:lstStyle/>
          <a:p>
            <a:r>
              <a:rPr lang="pt-BR" sz="1400" b="1" dirty="0">
                <a:solidFill>
                  <a:srgbClr val="000000"/>
                </a:solidFill>
              </a:rPr>
              <a:t>15:29 01/06/22</a:t>
            </a:r>
          </a:p>
        </p:txBody>
      </p:sp>
      <p:sp>
        <p:nvSpPr>
          <p:cNvPr id="9" name="CaixaDeTexto 8">
            <a:extLst>
              <a:ext uri="{FF2B5EF4-FFF2-40B4-BE49-F238E27FC236}">
                <a16:creationId xmlns:a16="http://schemas.microsoft.com/office/drawing/2014/main" id="{209BBB67-1B7C-E9B5-EEE4-7EB30A725634}"/>
              </a:ext>
            </a:extLst>
          </p:cNvPr>
          <p:cNvSpPr txBox="1"/>
          <p:nvPr/>
        </p:nvSpPr>
        <p:spPr>
          <a:xfrm>
            <a:off x="10517548" y="2757011"/>
            <a:ext cx="1896534" cy="307777"/>
          </a:xfrm>
          <a:prstGeom prst="rect">
            <a:avLst/>
          </a:prstGeom>
          <a:noFill/>
        </p:spPr>
        <p:txBody>
          <a:bodyPr wrap="square" rtlCol="0">
            <a:spAutoFit/>
          </a:bodyPr>
          <a:lstStyle/>
          <a:p>
            <a:r>
              <a:rPr lang="pt-BR" sz="1400" b="1" dirty="0">
                <a:solidFill>
                  <a:srgbClr val="000000"/>
                </a:solidFill>
              </a:rPr>
              <a:t>19:45 01/06/22</a:t>
            </a:r>
          </a:p>
        </p:txBody>
      </p:sp>
      <p:sp>
        <p:nvSpPr>
          <p:cNvPr id="10" name="CaixaDeTexto 9">
            <a:extLst>
              <a:ext uri="{FF2B5EF4-FFF2-40B4-BE49-F238E27FC236}">
                <a16:creationId xmlns:a16="http://schemas.microsoft.com/office/drawing/2014/main" id="{937416A8-F7C9-4074-AF08-2C3250B4C99D}"/>
              </a:ext>
            </a:extLst>
          </p:cNvPr>
          <p:cNvSpPr txBox="1"/>
          <p:nvPr/>
        </p:nvSpPr>
        <p:spPr>
          <a:xfrm>
            <a:off x="10517548" y="3193346"/>
            <a:ext cx="1896534" cy="307777"/>
          </a:xfrm>
          <a:prstGeom prst="rect">
            <a:avLst/>
          </a:prstGeom>
          <a:noFill/>
        </p:spPr>
        <p:txBody>
          <a:bodyPr wrap="square" rtlCol="0">
            <a:spAutoFit/>
          </a:bodyPr>
          <a:lstStyle/>
          <a:p>
            <a:r>
              <a:rPr lang="pt-BR" sz="1400" b="1" dirty="0">
                <a:solidFill>
                  <a:srgbClr val="000000"/>
                </a:solidFill>
              </a:rPr>
              <a:t>19:54 01/06/22</a:t>
            </a:r>
          </a:p>
        </p:txBody>
      </p:sp>
      <p:sp>
        <p:nvSpPr>
          <p:cNvPr id="11" name="CaixaDeTexto 10">
            <a:extLst>
              <a:ext uri="{FF2B5EF4-FFF2-40B4-BE49-F238E27FC236}">
                <a16:creationId xmlns:a16="http://schemas.microsoft.com/office/drawing/2014/main" id="{3CAA8888-DBD3-603A-6B48-E58CD2DF74C7}"/>
              </a:ext>
            </a:extLst>
          </p:cNvPr>
          <p:cNvSpPr txBox="1"/>
          <p:nvPr/>
        </p:nvSpPr>
        <p:spPr>
          <a:xfrm>
            <a:off x="10517548" y="3649895"/>
            <a:ext cx="1896534" cy="307777"/>
          </a:xfrm>
          <a:prstGeom prst="rect">
            <a:avLst/>
          </a:prstGeom>
          <a:noFill/>
        </p:spPr>
        <p:txBody>
          <a:bodyPr wrap="square" rtlCol="0">
            <a:spAutoFit/>
          </a:bodyPr>
          <a:lstStyle/>
          <a:p>
            <a:r>
              <a:rPr lang="pt-BR" sz="1400" b="1" dirty="0">
                <a:solidFill>
                  <a:srgbClr val="000000"/>
                </a:solidFill>
              </a:rPr>
              <a:t>20:41 01/06/22</a:t>
            </a:r>
          </a:p>
        </p:txBody>
      </p:sp>
      <p:sp>
        <p:nvSpPr>
          <p:cNvPr id="12" name="CaixaDeTexto 11">
            <a:extLst>
              <a:ext uri="{FF2B5EF4-FFF2-40B4-BE49-F238E27FC236}">
                <a16:creationId xmlns:a16="http://schemas.microsoft.com/office/drawing/2014/main" id="{F98F2D49-7869-A355-AE2C-3DC60895EA1C}"/>
              </a:ext>
            </a:extLst>
          </p:cNvPr>
          <p:cNvSpPr txBox="1"/>
          <p:nvPr/>
        </p:nvSpPr>
        <p:spPr>
          <a:xfrm>
            <a:off x="10517548" y="4405425"/>
            <a:ext cx="1896534" cy="307777"/>
          </a:xfrm>
          <a:prstGeom prst="rect">
            <a:avLst/>
          </a:prstGeom>
          <a:noFill/>
        </p:spPr>
        <p:txBody>
          <a:bodyPr wrap="square" rtlCol="0">
            <a:spAutoFit/>
          </a:bodyPr>
          <a:lstStyle/>
          <a:p>
            <a:r>
              <a:rPr lang="pt-BR" sz="1400" b="1" dirty="0">
                <a:solidFill>
                  <a:srgbClr val="000000"/>
                </a:solidFill>
              </a:rPr>
              <a:t>20:47 01/06/22</a:t>
            </a:r>
          </a:p>
        </p:txBody>
      </p:sp>
      <p:sp>
        <p:nvSpPr>
          <p:cNvPr id="13" name="CaixaDeTexto 12">
            <a:extLst>
              <a:ext uri="{FF2B5EF4-FFF2-40B4-BE49-F238E27FC236}">
                <a16:creationId xmlns:a16="http://schemas.microsoft.com/office/drawing/2014/main" id="{20889A26-0F1F-0530-AEAE-47ECB0A950ED}"/>
              </a:ext>
            </a:extLst>
          </p:cNvPr>
          <p:cNvSpPr txBox="1"/>
          <p:nvPr/>
        </p:nvSpPr>
        <p:spPr>
          <a:xfrm>
            <a:off x="10517548" y="5058810"/>
            <a:ext cx="1896534" cy="307777"/>
          </a:xfrm>
          <a:prstGeom prst="rect">
            <a:avLst/>
          </a:prstGeom>
          <a:noFill/>
        </p:spPr>
        <p:txBody>
          <a:bodyPr wrap="square" rtlCol="0">
            <a:spAutoFit/>
          </a:bodyPr>
          <a:lstStyle/>
          <a:p>
            <a:r>
              <a:rPr lang="pt-BR" sz="1400" b="1" dirty="0">
                <a:solidFill>
                  <a:srgbClr val="000000"/>
                </a:solidFill>
              </a:rPr>
              <a:t>20:49 01/06/22</a:t>
            </a:r>
          </a:p>
        </p:txBody>
      </p:sp>
      <p:sp>
        <p:nvSpPr>
          <p:cNvPr id="14" name="CaixaDeTexto 13">
            <a:extLst>
              <a:ext uri="{FF2B5EF4-FFF2-40B4-BE49-F238E27FC236}">
                <a16:creationId xmlns:a16="http://schemas.microsoft.com/office/drawing/2014/main" id="{FB8718F4-9129-ECF6-D67B-1BE12C7645B3}"/>
              </a:ext>
            </a:extLst>
          </p:cNvPr>
          <p:cNvSpPr txBox="1"/>
          <p:nvPr/>
        </p:nvSpPr>
        <p:spPr>
          <a:xfrm>
            <a:off x="10517548" y="5628412"/>
            <a:ext cx="1896534" cy="307777"/>
          </a:xfrm>
          <a:prstGeom prst="rect">
            <a:avLst/>
          </a:prstGeom>
          <a:noFill/>
        </p:spPr>
        <p:txBody>
          <a:bodyPr wrap="square" rtlCol="0">
            <a:spAutoFit/>
          </a:bodyPr>
          <a:lstStyle/>
          <a:p>
            <a:r>
              <a:rPr lang="pt-BR" sz="1400" b="1" dirty="0">
                <a:solidFill>
                  <a:srgbClr val="000000"/>
                </a:solidFill>
              </a:rPr>
              <a:t>13:39 09/06/22</a:t>
            </a:r>
          </a:p>
        </p:txBody>
      </p:sp>
      <p:sp>
        <p:nvSpPr>
          <p:cNvPr id="15" name="CaixaDeTexto 14">
            <a:extLst>
              <a:ext uri="{FF2B5EF4-FFF2-40B4-BE49-F238E27FC236}">
                <a16:creationId xmlns:a16="http://schemas.microsoft.com/office/drawing/2014/main" id="{F88BF909-759D-C9D8-3685-D2723DC46CD5}"/>
              </a:ext>
            </a:extLst>
          </p:cNvPr>
          <p:cNvSpPr txBox="1"/>
          <p:nvPr/>
        </p:nvSpPr>
        <p:spPr>
          <a:xfrm>
            <a:off x="10517548" y="5936189"/>
            <a:ext cx="1896534" cy="307777"/>
          </a:xfrm>
          <a:prstGeom prst="rect">
            <a:avLst/>
          </a:prstGeom>
          <a:noFill/>
        </p:spPr>
        <p:txBody>
          <a:bodyPr wrap="square" rtlCol="0">
            <a:spAutoFit/>
          </a:bodyPr>
          <a:lstStyle/>
          <a:p>
            <a:r>
              <a:rPr lang="pt-BR" sz="1400" b="1" dirty="0">
                <a:solidFill>
                  <a:srgbClr val="000000"/>
                </a:solidFill>
              </a:rPr>
              <a:t>23:30 22/06/22</a:t>
            </a:r>
          </a:p>
        </p:txBody>
      </p:sp>
    </p:spTree>
    <p:extLst>
      <p:ext uri="{BB962C8B-B14F-4D97-AF65-F5344CB8AC3E}">
        <p14:creationId xmlns:p14="http://schemas.microsoft.com/office/powerpoint/2010/main" val="1284096951"/>
      </p:ext>
    </p:extLst>
  </p:cSld>
  <p:clrMapOvr>
    <a:masterClrMapping/>
  </p:clrMapOvr>
  <mc:AlternateContent xmlns:mc="http://schemas.openxmlformats.org/markup-compatibility/2006" xmlns:p14="http://schemas.microsoft.com/office/powerpoint/2010/main">
    <mc:Choice Requires="p14">
      <p:transition spd="slow" p14:dur="2500">
        <p14:reveal/>
      </p:transition>
    </mc:Choice>
    <mc:Fallback xmlns="">
      <p:transition spd="slow">
        <p:fade/>
      </p:transition>
    </mc:Fallback>
  </mc:AlternateContent>
</p:sld>
</file>

<file path=ppt/theme/theme1.xml><?xml version="1.0" encoding="utf-8"?>
<a:theme xmlns:a="http://schemas.openxmlformats.org/drawingml/2006/main" name="RocaVTI">
  <a:themeElements>
    <a:clrScheme name="Custom 101">
      <a:dk1>
        <a:sysClr val="windowText" lastClr="000000"/>
      </a:dk1>
      <a:lt1>
        <a:sysClr val="window" lastClr="FFFFFF"/>
      </a:lt1>
      <a:dk2>
        <a:srgbClr val="463443"/>
      </a:dk2>
      <a:lt2>
        <a:srgbClr val="F3F0E9"/>
      </a:lt2>
      <a:accent1>
        <a:srgbClr val="D45E5E"/>
      </a:accent1>
      <a:accent2>
        <a:srgbClr val="D49D8C"/>
      </a:accent2>
      <a:accent3>
        <a:srgbClr val="BF873A"/>
      </a:accent3>
      <a:accent4>
        <a:srgbClr val="C05050"/>
      </a:accent4>
      <a:accent5>
        <a:srgbClr val="A89F68"/>
      </a:accent5>
      <a:accent6>
        <a:srgbClr val="8F6B8A"/>
      </a:accent6>
      <a:hlink>
        <a:srgbClr val="D75681"/>
      </a:hlink>
      <a:folHlink>
        <a:srgbClr val="6C9D92"/>
      </a:folHlink>
    </a:clrScheme>
    <a:fontScheme name="Custom 36">
      <a:majorFont>
        <a:latin typeface="Georgia Pro Semibold"/>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ocaVTI" id="{D79FE1D1-0489-4A69-8531-D0B8CDC31CBE}" vid="{CEBA7FE6-C04B-474E-964F-B022887AD13B}"/>
    </a:ext>
  </a:extLst>
</a:theme>
</file>

<file path=ppt/theme/theme2.xml><?xml version="1.0" encoding="utf-8"?>
<a:theme xmlns:a="http://schemas.openxmlformats.org/drawingml/2006/main" name="Berlim">
  <a:themeElements>
    <a:clrScheme name="Personalizada 13">
      <a:dk1>
        <a:srgbClr val="990033"/>
      </a:dk1>
      <a:lt1>
        <a:srgbClr val="FFC000"/>
      </a:lt1>
      <a:dk2>
        <a:srgbClr val="FF3B3B"/>
      </a:dk2>
      <a:lt2>
        <a:srgbClr val="FFC000"/>
      </a:lt2>
      <a:accent1>
        <a:srgbClr val="9D0000"/>
      </a:accent1>
      <a:accent2>
        <a:srgbClr val="7F0000"/>
      </a:accent2>
      <a:accent3>
        <a:srgbClr val="FF3300"/>
      </a:accent3>
      <a:accent4>
        <a:srgbClr val="990033"/>
      </a:accent4>
      <a:accent5>
        <a:srgbClr val="EB3915"/>
      </a:accent5>
      <a:accent6>
        <a:srgbClr val="990000"/>
      </a:accent6>
      <a:hlink>
        <a:srgbClr val="FF6566"/>
      </a:hlink>
      <a:folHlink>
        <a:srgbClr val="FF6600"/>
      </a:folHlink>
    </a:clrScheme>
    <a:fontScheme name="Berlim">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m">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F8488924C5E33D4E97CE8F13C78373BD" ma:contentTypeVersion="15" ma:contentTypeDescription="Crie um novo documento." ma:contentTypeScope="" ma:versionID="9bac9480643a2a187711e9367f58ebbd">
  <xsd:schema xmlns:xsd="http://www.w3.org/2001/XMLSchema" xmlns:xs="http://www.w3.org/2001/XMLSchema" xmlns:p="http://schemas.microsoft.com/office/2006/metadata/properties" xmlns:ns2="093ef782-b137-477a-95ee-f8723774eb7c" xmlns:ns3="1f27ef2e-62c9-4b3c-beee-3b73b75eda19" targetNamespace="http://schemas.microsoft.com/office/2006/metadata/properties" ma:root="true" ma:fieldsID="14c18cb28c9219ce1d132e2c1a5e960e" ns2:_="" ns3:_="">
    <xsd:import namespace="093ef782-b137-477a-95ee-f8723774eb7c"/>
    <xsd:import namespace="1f27ef2e-62c9-4b3c-beee-3b73b75eda19"/>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Location" minOccurs="0"/>
                <xsd:element ref="ns2:MediaServiceAutoKeyPoints" minOccurs="0"/>
                <xsd:element ref="ns2:MediaServiceKeyPoints" minOccurs="0"/>
                <xsd:element ref="ns2:MediaLengthInSecond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3ef782-b137-477a-95ee-f8723774eb7c"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DateTaken" ma:index="11" nillable="true" ma:displayName="MediaServiceDateTaken" ma:hidden="true" ma:internalName="MediaServiceDateTaken" ma:readOnly="true">
      <xsd:simpleType>
        <xsd:restriction base="dms:Text"/>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ternalName="MediaServiceLocation"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Marcações de imagem" ma:readOnly="false" ma:fieldId="{5cf76f15-5ced-4ddc-b409-7134ff3c332f}" ma:taxonomyMulti="true" ma:sspId="3ac11028-f456-4ae7-8bbc-3df380d8807a"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f27ef2e-62c9-4b3c-beee-3b73b75eda19" elementFormDefault="qualified">
    <xsd:import namespace="http://schemas.microsoft.com/office/2006/documentManagement/types"/>
    <xsd:import namespace="http://schemas.microsoft.com/office/infopath/2007/PartnerControls"/>
    <xsd:element name="TaxCatchAll" ma:index="22" nillable="true" ma:displayName="Taxonomy Catch All Column" ma:hidden="true" ma:list="{3c2d7ad8-6a8f-4979-b44a-c01f46cce338}" ma:internalName="TaxCatchAll" ma:showField="CatchAllData" ma:web="1f27ef2e-62c9-4b3c-beee-3b73b75eda1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93ef782-b137-477a-95ee-f8723774eb7c">
      <Terms xmlns="http://schemas.microsoft.com/office/infopath/2007/PartnerControls"/>
    </lcf76f155ced4ddcb4097134ff3c332f>
    <ReferenceId xmlns="093ef782-b137-477a-95ee-f8723774eb7c" xsi:nil="true"/>
    <TaxCatchAll xmlns="1f27ef2e-62c9-4b3c-beee-3b73b75eda19" xsi:nil="true"/>
  </documentManagement>
</p:properties>
</file>

<file path=customXml/itemProps1.xml><?xml version="1.0" encoding="utf-8"?>
<ds:datastoreItem xmlns:ds="http://schemas.openxmlformats.org/officeDocument/2006/customXml" ds:itemID="{F9D9BF24-6154-4C8D-8F8D-1243925321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93ef782-b137-477a-95ee-f8723774eb7c"/>
    <ds:schemaRef ds:uri="1f27ef2e-62c9-4b3c-beee-3b73b75eda1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0C97E3B-D4A4-4AF1-AA6E-CE8FC1AE8691}">
  <ds:schemaRefs>
    <ds:schemaRef ds:uri="http://schemas.microsoft.com/sharepoint/v3/contenttype/forms"/>
  </ds:schemaRefs>
</ds:datastoreItem>
</file>

<file path=customXml/itemProps3.xml><?xml version="1.0" encoding="utf-8"?>
<ds:datastoreItem xmlns:ds="http://schemas.openxmlformats.org/officeDocument/2006/customXml" ds:itemID="{54BC4FF8-9FC7-4DCB-AF35-F58F330124C9}">
  <ds:schemaRefs>
    <ds:schemaRef ds:uri="093ef782-b137-477a-95ee-f8723774eb7c"/>
    <ds:schemaRef ds:uri="1f27ef2e-62c9-4b3c-beee-3b73b75eda19"/>
    <ds:schemaRef ds:uri="http://schemas.microsoft.com/office/infopath/2007/PartnerControls"/>
    <ds:schemaRef ds:uri="http://www.w3.org/XML/1998/namespace"/>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215</TotalTime>
  <Words>911</Words>
  <Application>Microsoft Office PowerPoint</Application>
  <PresentationFormat>Widescreen</PresentationFormat>
  <Paragraphs>46</Paragraphs>
  <Slides>7</Slides>
  <Notes>0</Notes>
  <HiddenSlides>0</HiddenSlides>
  <MMClips>2</MMClips>
  <ScaleCrop>false</ScaleCrop>
  <HeadingPairs>
    <vt:vector size="6" baseType="variant">
      <vt:variant>
        <vt:lpstr>Fontes usadas</vt:lpstr>
      </vt:variant>
      <vt:variant>
        <vt:i4>5</vt:i4>
      </vt:variant>
      <vt:variant>
        <vt:lpstr>Tema</vt:lpstr>
      </vt:variant>
      <vt:variant>
        <vt:i4>2</vt:i4>
      </vt:variant>
      <vt:variant>
        <vt:lpstr>Títulos de slides</vt:lpstr>
      </vt:variant>
      <vt:variant>
        <vt:i4>7</vt:i4>
      </vt:variant>
    </vt:vector>
  </HeadingPairs>
  <TitlesOfParts>
    <vt:vector size="14" baseType="lpstr">
      <vt:lpstr>Arial</vt:lpstr>
      <vt:lpstr>Avenir Next LT Pro</vt:lpstr>
      <vt:lpstr>Avenir Next LT Pro Light</vt:lpstr>
      <vt:lpstr>Georgia Pro Semibold</vt:lpstr>
      <vt:lpstr>Trebuchet MS</vt:lpstr>
      <vt:lpstr>RocaVTI</vt:lpstr>
      <vt:lpstr>Berlim</vt:lpstr>
      <vt:lpstr>Falácias</vt:lpstr>
      <vt:lpstr>O que são Falácias?</vt:lpstr>
      <vt:lpstr>Seção 1: Falácias da Dispersão</vt:lpstr>
      <vt:lpstr>Exemplo Falácia 2: Apelo à Ignorância</vt:lpstr>
      <vt:lpstr>Seção 11: Erros de Definição</vt:lpstr>
      <vt:lpstr>Exemplo Falácia 46: Definição Circular </vt:lpstr>
      <vt:lpstr>Bibliografia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Falácias</dc:title>
  <dc:creator>Eduardo Lucas Lemes Januario</dc:creator>
  <cp:lastModifiedBy>Eduardo Lucas Lemes Januario</cp:lastModifiedBy>
  <cp:revision>1</cp:revision>
  <dcterms:created xsi:type="dcterms:W3CDTF">2022-06-22T23:35:42Z</dcterms:created>
  <dcterms:modified xsi:type="dcterms:W3CDTF">2022-07-01T09:12:52Z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0x010100F8488924C5E33D4E97CE8F13C78373BD</vt:lpwstr>
  </property>
</Properties>
</file>

<file path=docProps/thumbnail.jpeg>
</file>